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2"/>
  </p:notesMasterIdLst>
  <p:handoutMasterIdLst>
    <p:handoutMasterId r:id="rId23"/>
  </p:handoutMasterIdLst>
  <p:sldIdLst>
    <p:sldId id="650" r:id="rId5"/>
    <p:sldId id="514" r:id="rId6"/>
    <p:sldId id="511" r:id="rId7"/>
    <p:sldId id="496" r:id="rId8"/>
    <p:sldId id="505" r:id="rId9"/>
    <p:sldId id="506" r:id="rId10"/>
    <p:sldId id="509" r:id="rId11"/>
    <p:sldId id="510" r:id="rId12"/>
    <p:sldId id="499" r:id="rId13"/>
    <p:sldId id="501" r:id="rId14"/>
    <p:sldId id="513" r:id="rId15"/>
    <p:sldId id="512" r:id="rId16"/>
    <p:sldId id="504" r:id="rId17"/>
    <p:sldId id="503" r:id="rId18"/>
    <p:sldId id="495" r:id="rId19"/>
    <p:sldId id="497" r:id="rId20"/>
    <p:sldId id="498" r:id="rId21"/>
  </p:sldIdLst>
  <p:sldSz cx="10058400" cy="7772400"/>
  <p:notesSz cx="6950075" cy="9236075"/>
  <p:embeddedFontLst>
    <p:embeddedFont>
      <p:font typeface="Georgia" panose="02040502050405020303" pitchFamily="18" charset="0"/>
      <p:regular r:id="rId24"/>
      <p:bold r:id="rId25"/>
      <p:italic r:id="rId26"/>
      <p:boldItalic r:id="rId27"/>
    </p:embeddedFont>
    <p:embeddedFont>
      <p:font typeface="Palatino Linotype" panose="02040502050505030304" pitchFamily="18" charset="0"/>
      <p:regular r:id="rId28"/>
      <p:bold r:id="rId29"/>
      <p:italic r:id="rId30"/>
      <p:boldItalic r:id="rId31"/>
    </p:embeddedFont>
  </p:embeddedFontLst>
  <p:defaultTextStyle>
    <a:defPPr>
      <a:defRPr lang="en-US"/>
    </a:defPPr>
    <a:lvl1pPr marL="0" algn="l" defTabSz="855857" rtl="0" eaLnBrk="1" latinLnBrk="0" hangingPunct="1">
      <a:defRPr sz="1685" kern="1200">
        <a:solidFill>
          <a:schemeClr val="tx1"/>
        </a:solidFill>
        <a:latin typeface="+mn-lt"/>
        <a:ea typeface="+mn-ea"/>
        <a:cs typeface="+mn-cs"/>
      </a:defRPr>
    </a:lvl1pPr>
    <a:lvl2pPr marL="427929" algn="l" defTabSz="855857" rtl="0" eaLnBrk="1" latinLnBrk="0" hangingPunct="1">
      <a:defRPr sz="1685" kern="1200">
        <a:solidFill>
          <a:schemeClr val="tx1"/>
        </a:solidFill>
        <a:latin typeface="+mn-lt"/>
        <a:ea typeface="+mn-ea"/>
        <a:cs typeface="+mn-cs"/>
      </a:defRPr>
    </a:lvl2pPr>
    <a:lvl3pPr marL="855857" algn="l" defTabSz="855857" rtl="0" eaLnBrk="1" latinLnBrk="0" hangingPunct="1">
      <a:defRPr sz="1685" kern="1200">
        <a:solidFill>
          <a:schemeClr val="tx1"/>
        </a:solidFill>
        <a:latin typeface="+mn-lt"/>
        <a:ea typeface="+mn-ea"/>
        <a:cs typeface="+mn-cs"/>
      </a:defRPr>
    </a:lvl3pPr>
    <a:lvl4pPr marL="1283786" algn="l" defTabSz="855857" rtl="0" eaLnBrk="1" latinLnBrk="0" hangingPunct="1">
      <a:defRPr sz="1685" kern="1200">
        <a:solidFill>
          <a:schemeClr val="tx1"/>
        </a:solidFill>
        <a:latin typeface="+mn-lt"/>
        <a:ea typeface="+mn-ea"/>
        <a:cs typeface="+mn-cs"/>
      </a:defRPr>
    </a:lvl4pPr>
    <a:lvl5pPr marL="1711714" algn="l" defTabSz="855857" rtl="0" eaLnBrk="1" latinLnBrk="0" hangingPunct="1">
      <a:defRPr sz="1685" kern="1200">
        <a:solidFill>
          <a:schemeClr val="tx1"/>
        </a:solidFill>
        <a:latin typeface="+mn-lt"/>
        <a:ea typeface="+mn-ea"/>
        <a:cs typeface="+mn-cs"/>
      </a:defRPr>
    </a:lvl5pPr>
    <a:lvl6pPr marL="2139642" algn="l" defTabSz="855857" rtl="0" eaLnBrk="1" latinLnBrk="0" hangingPunct="1">
      <a:defRPr sz="1685" kern="1200">
        <a:solidFill>
          <a:schemeClr val="tx1"/>
        </a:solidFill>
        <a:latin typeface="+mn-lt"/>
        <a:ea typeface="+mn-ea"/>
        <a:cs typeface="+mn-cs"/>
      </a:defRPr>
    </a:lvl6pPr>
    <a:lvl7pPr marL="2567570" algn="l" defTabSz="855857" rtl="0" eaLnBrk="1" latinLnBrk="0" hangingPunct="1">
      <a:defRPr sz="1685" kern="1200">
        <a:solidFill>
          <a:schemeClr val="tx1"/>
        </a:solidFill>
        <a:latin typeface="+mn-lt"/>
        <a:ea typeface="+mn-ea"/>
        <a:cs typeface="+mn-cs"/>
      </a:defRPr>
    </a:lvl7pPr>
    <a:lvl8pPr marL="2995500" algn="l" defTabSz="855857" rtl="0" eaLnBrk="1" latinLnBrk="0" hangingPunct="1">
      <a:defRPr sz="1685" kern="1200">
        <a:solidFill>
          <a:schemeClr val="tx1"/>
        </a:solidFill>
        <a:latin typeface="+mn-lt"/>
        <a:ea typeface="+mn-ea"/>
        <a:cs typeface="+mn-cs"/>
      </a:defRPr>
    </a:lvl8pPr>
    <a:lvl9pPr marL="3423429" algn="l" defTabSz="855857" rtl="0" eaLnBrk="1" latinLnBrk="0" hangingPunct="1">
      <a:defRPr sz="1685" kern="1200">
        <a:solidFill>
          <a:schemeClr val="tx1"/>
        </a:solidFill>
        <a:latin typeface="+mn-lt"/>
        <a:ea typeface="+mn-ea"/>
        <a:cs typeface="+mn-cs"/>
      </a:defRPr>
    </a:lvl9pPr>
  </p:defaultTextStyle>
  <p:extLst>
    <p:ext uri="{521415D9-36F7-43E2-AB2F-B90AF26B5E84}">
      <p14:sectionLst xmlns:p14="http://schemas.microsoft.com/office/powerpoint/2010/main">
        <p14:section name="PLEASE READ INSTRUCTIONS" id="{362888AA-FDB6-4F86-ABB9-0D25124DDD8D}">
          <p14:sldIdLst>
            <p14:sldId id="650"/>
            <p14:sldId id="514"/>
          </p14:sldIdLst>
        </p14:section>
        <p14:section name="SU Rec. Simple Program - 4 pages" id="{FCC752FA-C538-CD48-9039-78C0E09EB479}">
          <p14:sldIdLst>
            <p14:sldId id="511"/>
            <p14:sldId id="496"/>
          </p14:sldIdLst>
        </p14:section>
        <p14:section name="SU Rec. Adult Awards - 8 pages" id="{758D43E6-D313-471F-AE0F-46B07CF5B2D1}">
          <p14:sldIdLst>
            <p14:sldId id="505"/>
            <p14:sldId id="506"/>
            <p14:sldId id="509"/>
            <p14:sldId id="510"/>
          </p14:sldIdLst>
        </p14:section>
        <p14:section name="SU Rec. Adult &amp; Girl Awards - 12 pages" id="{CCA3EF58-EB72-4393-B8B2-0229E05336EF}">
          <p14:sldIdLst>
            <p14:sldId id="499"/>
            <p14:sldId id="501"/>
            <p14:sldId id="513"/>
            <p14:sldId id="512"/>
            <p14:sldId id="504"/>
            <p14:sldId id="503"/>
          </p14:sldIdLst>
        </p14:section>
        <p14:section name="Design Library (SVG)" id="{49C59045-7607-564D-A955-F49344D5076B}">
          <p14:sldIdLst>
            <p14:sldId id="495"/>
            <p14:sldId id="497"/>
            <p14:sldId id="4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E00"/>
    <a:srgbClr val="A8A8A8"/>
    <a:srgbClr val="C06616"/>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74EB44-DC4D-4184-BD8B-962C49D0BC45}" v="61" dt="2024-03-26T19:44:49.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94"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Murphy" userId="c8abed84-9c27-493a-8c30-22bc2a48e2a9" providerId="ADAL" clId="{AB74EB44-DC4D-4184-BD8B-962C49D0BC45}"/>
    <pc:docChg chg="undo custSel addSld modSld sldOrd modSection">
      <pc:chgData name="Megan Murphy" userId="c8abed84-9c27-493a-8c30-22bc2a48e2a9" providerId="ADAL" clId="{AB74EB44-DC4D-4184-BD8B-962C49D0BC45}" dt="2024-04-01T17:53:21.464" v="672" actId="20577"/>
      <pc:docMkLst>
        <pc:docMk/>
      </pc:docMkLst>
      <pc:sldChg chg="delSp modSp mod">
        <pc:chgData name="Megan Murphy" userId="c8abed84-9c27-493a-8c30-22bc2a48e2a9" providerId="ADAL" clId="{AB74EB44-DC4D-4184-BD8B-962C49D0BC45}" dt="2024-03-21T01:07:17.015" v="214" actId="34135"/>
        <pc:sldMkLst>
          <pc:docMk/>
          <pc:sldMk cId="561234616" sldId="496"/>
        </pc:sldMkLst>
        <pc:spChg chg="mod">
          <ac:chgData name="Megan Murphy" userId="c8abed84-9c27-493a-8c30-22bc2a48e2a9" providerId="ADAL" clId="{AB74EB44-DC4D-4184-BD8B-962C49D0BC45}" dt="2024-03-21T01:04:48.874" v="174" actId="34135"/>
          <ac:spMkLst>
            <pc:docMk/>
            <pc:sldMk cId="561234616" sldId="496"/>
            <ac:spMk id="4" creationId="{56778B2D-0658-9A6C-43E9-F2F818FA7F1F}"/>
          </ac:spMkLst>
        </pc:spChg>
        <pc:spChg chg="del">
          <ac:chgData name="Megan Murphy" userId="c8abed84-9c27-493a-8c30-22bc2a48e2a9" providerId="ADAL" clId="{AB74EB44-DC4D-4184-BD8B-962C49D0BC45}" dt="2024-03-21T01:04:30.357" v="172" actId="478"/>
          <ac:spMkLst>
            <pc:docMk/>
            <pc:sldMk cId="561234616" sldId="496"/>
            <ac:spMk id="5" creationId="{1BF80F41-29A5-CEBE-E222-2365F4C438E0}"/>
          </ac:spMkLst>
        </pc:spChg>
        <pc:spChg chg="del mod">
          <ac:chgData name="Megan Murphy" userId="c8abed84-9c27-493a-8c30-22bc2a48e2a9" providerId="ADAL" clId="{AB74EB44-DC4D-4184-BD8B-962C49D0BC45}" dt="2024-03-21T01:04:27.088" v="171" actId="478"/>
          <ac:spMkLst>
            <pc:docMk/>
            <pc:sldMk cId="561234616" sldId="496"/>
            <ac:spMk id="6" creationId="{AE9E9C5B-BA64-D9F4-2032-B8F50005C674}"/>
          </ac:spMkLst>
        </pc:spChg>
        <pc:spChg chg="mod">
          <ac:chgData name="Megan Murphy" userId="c8abed84-9c27-493a-8c30-22bc2a48e2a9" providerId="ADAL" clId="{AB74EB44-DC4D-4184-BD8B-962C49D0BC45}" dt="2024-03-21T01:07:14.408" v="213" actId="34135"/>
          <ac:spMkLst>
            <pc:docMk/>
            <pc:sldMk cId="561234616" sldId="496"/>
            <ac:spMk id="10" creationId="{46AAB2A8-93F4-FE04-E0E5-4423A603B854}"/>
          </ac:spMkLst>
        </pc:spChg>
        <pc:spChg chg="mod">
          <ac:chgData name="Megan Murphy" userId="c8abed84-9c27-493a-8c30-22bc2a48e2a9" providerId="ADAL" clId="{AB74EB44-DC4D-4184-BD8B-962C49D0BC45}" dt="2024-03-21T01:07:17.015" v="214" actId="34135"/>
          <ac:spMkLst>
            <pc:docMk/>
            <pc:sldMk cId="561234616" sldId="496"/>
            <ac:spMk id="12" creationId="{487F1877-C9DA-ED82-6478-E11D14ACB3F8}"/>
          </ac:spMkLst>
        </pc:spChg>
        <pc:spChg chg="mod">
          <ac:chgData name="Megan Murphy" userId="c8abed84-9c27-493a-8c30-22bc2a48e2a9" providerId="ADAL" clId="{AB74EB44-DC4D-4184-BD8B-962C49D0BC45}" dt="2024-03-21T01:04:41.962" v="173" actId="34135"/>
          <ac:spMkLst>
            <pc:docMk/>
            <pc:sldMk cId="561234616" sldId="496"/>
            <ac:spMk id="16" creationId="{B89F8906-C853-0A8A-8B0F-8BD7F96EC80E}"/>
          </ac:spMkLst>
        </pc:spChg>
        <pc:spChg chg="mod">
          <ac:chgData name="Megan Murphy" userId="c8abed84-9c27-493a-8c30-22bc2a48e2a9" providerId="ADAL" clId="{AB74EB44-DC4D-4184-BD8B-962C49D0BC45}" dt="2024-03-21T01:04:56.804" v="175" actId="34135"/>
          <ac:spMkLst>
            <pc:docMk/>
            <pc:sldMk cId="561234616" sldId="496"/>
            <ac:spMk id="17" creationId="{A2332302-78A5-1E8B-C0F2-05134493C5F2}"/>
          </ac:spMkLst>
        </pc:spChg>
      </pc:sldChg>
      <pc:sldChg chg="addSp delSp modSp mod modNotesTx">
        <pc:chgData name="Megan Murphy" userId="c8abed84-9c27-493a-8c30-22bc2a48e2a9" providerId="ADAL" clId="{AB74EB44-DC4D-4184-BD8B-962C49D0BC45}" dt="2024-03-21T01:14:46.354" v="373" actId="20577"/>
        <pc:sldMkLst>
          <pc:docMk/>
          <pc:sldMk cId="116145950" sldId="499"/>
        </pc:sldMkLst>
        <pc:spChg chg="del mod">
          <ac:chgData name="Megan Murphy" userId="c8abed84-9c27-493a-8c30-22bc2a48e2a9" providerId="ADAL" clId="{AB74EB44-DC4D-4184-BD8B-962C49D0BC45}" dt="2024-03-21T01:10:31.621" v="252" actId="478"/>
          <ac:spMkLst>
            <pc:docMk/>
            <pc:sldMk cId="116145950" sldId="499"/>
            <ac:spMk id="2" creationId="{A754B88A-CC64-2929-5318-17B79B1027A5}"/>
          </ac:spMkLst>
        </pc:spChg>
        <pc:spChg chg="del">
          <ac:chgData name="Megan Murphy" userId="c8abed84-9c27-493a-8c30-22bc2a48e2a9" providerId="ADAL" clId="{AB74EB44-DC4D-4184-BD8B-962C49D0BC45}" dt="2024-03-21T01:10:36.572" v="254" actId="478"/>
          <ac:spMkLst>
            <pc:docMk/>
            <pc:sldMk cId="116145950" sldId="499"/>
            <ac:spMk id="3" creationId="{EA7D53EE-D191-175D-807F-37402CD7FC29}"/>
          </ac:spMkLst>
        </pc:spChg>
        <pc:spChg chg="del">
          <ac:chgData name="Megan Murphy" userId="c8abed84-9c27-493a-8c30-22bc2a48e2a9" providerId="ADAL" clId="{AB74EB44-DC4D-4184-BD8B-962C49D0BC45}" dt="2024-03-21T01:10:33.765" v="253" actId="478"/>
          <ac:spMkLst>
            <pc:docMk/>
            <pc:sldMk cId="116145950" sldId="499"/>
            <ac:spMk id="4" creationId="{E3BE89CF-28C3-3B96-1E46-A5C25565F737}"/>
          </ac:spMkLst>
        </pc:spChg>
        <pc:spChg chg="del">
          <ac:chgData name="Megan Murphy" userId="c8abed84-9c27-493a-8c30-22bc2a48e2a9" providerId="ADAL" clId="{AB74EB44-DC4D-4184-BD8B-962C49D0BC45}" dt="2024-03-21T01:10:28.346" v="250" actId="478"/>
          <ac:spMkLst>
            <pc:docMk/>
            <pc:sldMk cId="116145950" sldId="499"/>
            <ac:spMk id="5" creationId="{FE646969-DB65-8AC4-22F3-E9BB64BA332F}"/>
          </ac:spMkLst>
        </pc:spChg>
        <pc:spChg chg="mod">
          <ac:chgData name="Megan Murphy" userId="c8abed84-9c27-493a-8c30-22bc2a48e2a9" providerId="ADAL" clId="{AB74EB44-DC4D-4184-BD8B-962C49D0BC45}" dt="2024-03-21T01:10:07.894" v="244" actId="34135"/>
          <ac:spMkLst>
            <pc:docMk/>
            <pc:sldMk cId="116145950" sldId="499"/>
            <ac:spMk id="6" creationId="{E45B24EF-2025-CC19-C50B-309A94565C6E}"/>
          </ac:spMkLst>
        </pc:spChg>
        <pc:spChg chg="mod">
          <ac:chgData name="Megan Murphy" userId="c8abed84-9c27-493a-8c30-22bc2a48e2a9" providerId="ADAL" clId="{AB74EB44-DC4D-4184-BD8B-962C49D0BC45}" dt="2024-03-21T01:10:26.505" v="249" actId="34135"/>
          <ac:spMkLst>
            <pc:docMk/>
            <pc:sldMk cId="116145950" sldId="499"/>
            <ac:spMk id="7" creationId="{4E918045-DE96-B79B-1361-489D60996521}"/>
          </ac:spMkLst>
        </pc:spChg>
        <pc:spChg chg="mod">
          <ac:chgData name="Megan Murphy" userId="c8abed84-9c27-493a-8c30-22bc2a48e2a9" providerId="ADAL" clId="{AB74EB44-DC4D-4184-BD8B-962C49D0BC45}" dt="2024-03-21T01:10:17.798" v="246" actId="34135"/>
          <ac:spMkLst>
            <pc:docMk/>
            <pc:sldMk cId="116145950" sldId="499"/>
            <ac:spMk id="9" creationId="{798DFEE4-F1F9-B1C5-AEA2-B49E5A494742}"/>
          </ac:spMkLst>
        </pc:spChg>
        <pc:spChg chg="mod">
          <ac:chgData name="Megan Murphy" userId="c8abed84-9c27-493a-8c30-22bc2a48e2a9" providerId="ADAL" clId="{AB74EB44-DC4D-4184-BD8B-962C49D0BC45}" dt="2024-03-21T01:10:23.466" v="248" actId="34135"/>
          <ac:spMkLst>
            <pc:docMk/>
            <pc:sldMk cId="116145950" sldId="499"/>
            <ac:spMk id="22" creationId="{07476344-2F2B-E8AB-B98F-B59688BD1E9F}"/>
          </ac:spMkLst>
        </pc:spChg>
        <pc:grpChg chg="add mod">
          <ac:chgData name="Megan Murphy" userId="c8abed84-9c27-493a-8c30-22bc2a48e2a9" providerId="ADAL" clId="{AB74EB44-DC4D-4184-BD8B-962C49D0BC45}" dt="2024-03-21T01:10:15.852" v="245" actId="164"/>
          <ac:grpSpMkLst>
            <pc:docMk/>
            <pc:sldMk cId="116145950" sldId="499"/>
            <ac:grpSpMk id="13" creationId="{4AA4D527-780B-FAA8-81CF-26E1F99B9E1D}"/>
          </ac:grpSpMkLst>
        </pc:grpChg>
        <pc:picChg chg="del">
          <ac:chgData name="Megan Murphy" userId="c8abed84-9c27-493a-8c30-22bc2a48e2a9" providerId="ADAL" clId="{AB74EB44-DC4D-4184-BD8B-962C49D0BC45}" dt="2024-03-21T01:02:15.131" v="80" actId="478"/>
          <ac:picMkLst>
            <pc:docMk/>
            <pc:sldMk cId="116145950" sldId="499"/>
            <ac:picMk id="8" creationId="{69EA0BAE-B472-23FF-7E52-BA5CD14D26FD}"/>
          </ac:picMkLst>
        </pc:picChg>
        <pc:picChg chg="mod">
          <ac:chgData name="Megan Murphy" userId="c8abed84-9c27-493a-8c30-22bc2a48e2a9" providerId="ADAL" clId="{AB74EB44-DC4D-4184-BD8B-962C49D0BC45}" dt="2024-03-21T01:10:15.852" v="245" actId="164"/>
          <ac:picMkLst>
            <pc:docMk/>
            <pc:sldMk cId="116145950" sldId="499"/>
            <ac:picMk id="10" creationId="{9268C598-18B4-EA6F-D07E-F98AE9EC2D76}"/>
          </ac:picMkLst>
        </pc:picChg>
        <pc:picChg chg="add mod">
          <ac:chgData name="Megan Murphy" userId="c8abed84-9c27-493a-8c30-22bc2a48e2a9" providerId="ADAL" clId="{AB74EB44-DC4D-4184-BD8B-962C49D0BC45}" dt="2024-03-21T01:10:21.001" v="247" actId="34135"/>
          <ac:picMkLst>
            <pc:docMk/>
            <pc:sldMk cId="116145950" sldId="499"/>
            <ac:picMk id="12" creationId="{E639774F-17C0-26E5-D196-94A05D0844E4}"/>
          </ac:picMkLst>
        </pc:picChg>
        <pc:picChg chg="del">
          <ac:chgData name="Megan Murphy" userId="c8abed84-9c27-493a-8c30-22bc2a48e2a9" providerId="ADAL" clId="{AB74EB44-DC4D-4184-BD8B-962C49D0BC45}" dt="2024-03-21T01:02:11.174" v="78" actId="478"/>
          <ac:picMkLst>
            <pc:docMk/>
            <pc:sldMk cId="116145950" sldId="499"/>
            <ac:picMk id="24" creationId="{98A8AC80-7B43-EEF5-ECF3-8D64528487A3}"/>
          </ac:picMkLst>
        </pc:picChg>
      </pc:sldChg>
      <pc:sldChg chg="addSp delSp modSp mod">
        <pc:chgData name="Megan Murphy" userId="c8abed84-9c27-493a-8c30-22bc2a48e2a9" providerId="ADAL" clId="{AB74EB44-DC4D-4184-BD8B-962C49D0BC45}" dt="2024-03-21T01:11:05.292" v="263" actId="164"/>
        <pc:sldMkLst>
          <pc:docMk/>
          <pc:sldMk cId="3716527331" sldId="501"/>
        </pc:sldMkLst>
        <pc:spChg chg="del">
          <ac:chgData name="Megan Murphy" userId="c8abed84-9c27-493a-8c30-22bc2a48e2a9" providerId="ADAL" clId="{AB74EB44-DC4D-4184-BD8B-962C49D0BC45}" dt="2024-03-21T01:10:50.146" v="259" actId="478"/>
          <ac:spMkLst>
            <pc:docMk/>
            <pc:sldMk cId="3716527331" sldId="501"/>
            <ac:spMk id="6" creationId="{CA6E643E-CBF7-67AC-54DC-8DA236B75954}"/>
          </ac:spMkLst>
        </pc:spChg>
        <pc:spChg chg="del mod">
          <ac:chgData name="Megan Murphy" userId="c8abed84-9c27-493a-8c30-22bc2a48e2a9" providerId="ADAL" clId="{AB74EB44-DC4D-4184-BD8B-962C49D0BC45}" dt="2024-03-21T01:10:46.074" v="257" actId="478"/>
          <ac:spMkLst>
            <pc:docMk/>
            <pc:sldMk cId="3716527331" sldId="501"/>
            <ac:spMk id="7" creationId="{826BDE01-56C1-2789-6535-8D346B1C180B}"/>
          </ac:spMkLst>
        </pc:spChg>
        <pc:spChg chg="mod">
          <ac:chgData name="Megan Murphy" userId="c8abed84-9c27-493a-8c30-22bc2a48e2a9" providerId="ADAL" clId="{AB74EB44-DC4D-4184-BD8B-962C49D0BC45}" dt="2024-03-21T01:11:05.292" v="263" actId="164"/>
          <ac:spMkLst>
            <pc:docMk/>
            <pc:sldMk cId="3716527331" sldId="501"/>
            <ac:spMk id="12" creationId="{A63E1D59-57C0-EE8D-CAA7-98D943E3B105}"/>
          </ac:spMkLst>
        </pc:spChg>
        <pc:spChg chg="mod">
          <ac:chgData name="Megan Murphy" userId="c8abed84-9c27-493a-8c30-22bc2a48e2a9" providerId="ADAL" clId="{AB74EB44-DC4D-4184-BD8B-962C49D0BC45}" dt="2024-03-21T01:10:41.529" v="255" actId="34135"/>
          <ac:spMkLst>
            <pc:docMk/>
            <pc:sldMk cId="3716527331" sldId="501"/>
            <ac:spMk id="34" creationId="{FC3074DD-1D8F-C3D3-7F4B-0A73C3E7301B}"/>
          </ac:spMkLst>
        </pc:spChg>
        <pc:spChg chg="mod">
          <ac:chgData name="Megan Murphy" userId="c8abed84-9c27-493a-8c30-22bc2a48e2a9" providerId="ADAL" clId="{AB74EB44-DC4D-4184-BD8B-962C49D0BC45}" dt="2024-03-21T01:10:48.835" v="258" actId="34135"/>
          <ac:spMkLst>
            <pc:docMk/>
            <pc:sldMk cId="3716527331" sldId="501"/>
            <ac:spMk id="36" creationId="{3E4A5990-B574-3A06-CBCB-0DD5C0639DB0}"/>
          </ac:spMkLst>
        </pc:spChg>
        <pc:spChg chg="mod">
          <ac:chgData name="Megan Murphy" userId="c8abed84-9c27-493a-8c30-22bc2a48e2a9" providerId="ADAL" clId="{AB74EB44-DC4D-4184-BD8B-962C49D0BC45}" dt="2024-03-21T01:10:52.796" v="260" actId="34135"/>
          <ac:spMkLst>
            <pc:docMk/>
            <pc:sldMk cId="3716527331" sldId="501"/>
            <ac:spMk id="37" creationId="{288308B7-0B41-1BF0-5E03-A6D580BF1CEB}"/>
          </ac:spMkLst>
        </pc:spChg>
        <pc:spChg chg="mod">
          <ac:chgData name="Megan Murphy" userId="c8abed84-9c27-493a-8c30-22bc2a48e2a9" providerId="ADAL" clId="{AB74EB44-DC4D-4184-BD8B-962C49D0BC45}" dt="2024-03-21T01:11:05.292" v="263" actId="164"/>
          <ac:spMkLst>
            <pc:docMk/>
            <pc:sldMk cId="3716527331" sldId="501"/>
            <ac:spMk id="39" creationId="{02A15097-955A-A284-969C-A5F8E2DA7A38}"/>
          </ac:spMkLst>
        </pc:spChg>
        <pc:spChg chg="mod">
          <ac:chgData name="Megan Murphy" userId="c8abed84-9c27-493a-8c30-22bc2a48e2a9" providerId="ADAL" clId="{AB74EB44-DC4D-4184-BD8B-962C49D0BC45}" dt="2024-03-21T01:11:05.292" v="263" actId="164"/>
          <ac:spMkLst>
            <pc:docMk/>
            <pc:sldMk cId="3716527331" sldId="501"/>
            <ac:spMk id="40" creationId="{127D7C84-6762-1900-2AE1-721DD93E9B6D}"/>
          </ac:spMkLst>
        </pc:spChg>
        <pc:spChg chg="mod">
          <ac:chgData name="Megan Murphy" userId="c8abed84-9c27-493a-8c30-22bc2a48e2a9" providerId="ADAL" clId="{AB74EB44-DC4D-4184-BD8B-962C49D0BC45}" dt="2024-03-21T01:11:00.428" v="262" actId="164"/>
          <ac:spMkLst>
            <pc:docMk/>
            <pc:sldMk cId="3716527331" sldId="501"/>
            <ac:spMk id="41" creationId="{11862405-C3E9-D865-5B5A-CF2C821B6EB8}"/>
          </ac:spMkLst>
        </pc:spChg>
        <pc:spChg chg="mod">
          <ac:chgData name="Megan Murphy" userId="c8abed84-9c27-493a-8c30-22bc2a48e2a9" providerId="ADAL" clId="{AB74EB44-DC4D-4184-BD8B-962C49D0BC45}" dt="2024-03-21T01:11:00.428" v="262" actId="164"/>
          <ac:spMkLst>
            <pc:docMk/>
            <pc:sldMk cId="3716527331" sldId="501"/>
            <ac:spMk id="42" creationId="{323CCE59-377C-6D83-DE7C-BB67F0CD28F7}"/>
          </ac:spMkLst>
        </pc:spChg>
        <pc:spChg chg="mod">
          <ac:chgData name="Megan Murphy" userId="c8abed84-9c27-493a-8c30-22bc2a48e2a9" providerId="ADAL" clId="{AB74EB44-DC4D-4184-BD8B-962C49D0BC45}" dt="2024-03-21T01:11:05.292" v="263" actId="164"/>
          <ac:spMkLst>
            <pc:docMk/>
            <pc:sldMk cId="3716527331" sldId="501"/>
            <ac:spMk id="43" creationId="{D708CF5D-5AEF-0521-A76F-858F822BBBD9}"/>
          </ac:spMkLst>
        </pc:spChg>
        <pc:spChg chg="mod">
          <ac:chgData name="Megan Murphy" userId="c8abed84-9c27-493a-8c30-22bc2a48e2a9" providerId="ADAL" clId="{AB74EB44-DC4D-4184-BD8B-962C49D0BC45}" dt="2024-03-21T01:11:00.428" v="262" actId="164"/>
          <ac:spMkLst>
            <pc:docMk/>
            <pc:sldMk cId="3716527331" sldId="501"/>
            <ac:spMk id="44" creationId="{FD9FA484-B682-DF6D-C955-3EA2DA2C1D02}"/>
          </ac:spMkLst>
        </pc:spChg>
        <pc:spChg chg="mod">
          <ac:chgData name="Megan Murphy" userId="c8abed84-9c27-493a-8c30-22bc2a48e2a9" providerId="ADAL" clId="{AB74EB44-DC4D-4184-BD8B-962C49D0BC45}" dt="2024-03-21T01:11:00.428" v="262" actId="164"/>
          <ac:spMkLst>
            <pc:docMk/>
            <pc:sldMk cId="3716527331" sldId="501"/>
            <ac:spMk id="45" creationId="{6BF4F920-B8D9-021A-62F3-CBAF2FD7DF69}"/>
          </ac:spMkLst>
        </pc:spChg>
        <pc:spChg chg="mod">
          <ac:chgData name="Megan Murphy" userId="c8abed84-9c27-493a-8c30-22bc2a48e2a9" providerId="ADAL" clId="{AB74EB44-DC4D-4184-BD8B-962C49D0BC45}" dt="2024-03-21T01:10:56.326" v="261" actId="164"/>
          <ac:spMkLst>
            <pc:docMk/>
            <pc:sldMk cId="3716527331" sldId="501"/>
            <ac:spMk id="46" creationId="{B69EC2F1-AFC3-7B1E-5DFD-2DFB741C12C3}"/>
          </ac:spMkLst>
        </pc:spChg>
        <pc:spChg chg="mod">
          <ac:chgData name="Megan Murphy" userId="c8abed84-9c27-493a-8c30-22bc2a48e2a9" providerId="ADAL" clId="{AB74EB44-DC4D-4184-BD8B-962C49D0BC45}" dt="2024-03-21T01:10:56.326" v="261" actId="164"/>
          <ac:spMkLst>
            <pc:docMk/>
            <pc:sldMk cId="3716527331" sldId="501"/>
            <ac:spMk id="47" creationId="{8C5CF123-3357-FA1F-D1FF-81C9ACAD620B}"/>
          </ac:spMkLst>
        </pc:spChg>
        <pc:spChg chg="mod">
          <ac:chgData name="Megan Murphy" userId="c8abed84-9c27-493a-8c30-22bc2a48e2a9" providerId="ADAL" clId="{AB74EB44-DC4D-4184-BD8B-962C49D0BC45}" dt="2024-03-21T01:10:56.326" v="261" actId="164"/>
          <ac:spMkLst>
            <pc:docMk/>
            <pc:sldMk cId="3716527331" sldId="501"/>
            <ac:spMk id="48" creationId="{A0C8CB0E-57BF-7840-EFFC-AE5455E8FE74}"/>
          </ac:spMkLst>
        </pc:spChg>
        <pc:grpChg chg="add mod">
          <ac:chgData name="Megan Murphy" userId="c8abed84-9c27-493a-8c30-22bc2a48e2a9" providerId="ADAL" clId="{AB74EB44-DC4D-4184-BD8B-962C49D0BC45}" dt="2024-03-21T01:10:56.326" v="261" actId="164"/>
          <ac:grpSpMkLst>
            <pc:docMk/>
            <pc:sldMk cId="3716527331" sldId="501"/>
            <ac:grpSpMk id="2" creationId="{751694B6-C23E-0DBA-8FF2-28D9A3DAEEE0}"/>
          </ac:grpSpMkLst>
        </pc:grpChg>
        <pc:grpChg chg="add mod">
          <ac:chgData name="Megan Murphy" userId="c8abed84-9c27-493a-8c30-22bc2a48e2a9" providerId="ADAL" clId="{AB74EB44-DC4D-4184-BD8B-962C49D0BC45}" dt="2024-03-21T01:11:00.428" v="262" actId="164"/>
          <ac:grpSpMkLst>
            <pc:docMk/>
            <pc:sldMk cId="3716527331" sldId="501"/>
            <ac:grpSpMk id="3" creationId="{691A51D1-605C-55D3-7C81-61730790CA51}"/>
          </ac:grpSpMkLst>
        </pc:grpChg>
        <pc:grpChg chg="add mod">
          <ac:chgData name="Megan Murphy" userId="c8abed84-9c27-493a-8c30-22bc2a48e2a9" providerId="ADAL" clId="{AB74EB44-DC4D-4184-BD8B-962C49D0BC45}" dt="2024-03-21T01:11:05.292" v="263" actId="164"/>
          <ac:grpSpMkLst>
            <pc:docMk/>
            <pc:sldMk cId="3716527331" sldId="501"/>
            <ac:grpSpMk id="4" creationId="{A6DF0A45-5AFA-C47A-D7FB-C3B7353BFDA0}"/>
          </ac:grpSpMkLst>
        </pc:grpChg>
      </pc:sldChg>
      <pc:sldChg chg="addSp delSp modSp mod">
        <pc:chgData name="Megan Murphy" userId="c8abed84-9c27-493a-8c30-22bc2a48e2a9" providerId="ADAL" clId="{AB74EB44-DC4D-4184-BD8B-962C49D0BC45}" dt="2024-03-21T01:13:32.267" v="301" actId="164"/>
        <pc:sldMkLst>
          <pc:docMk/>
          <pc:sldMk cId="1564317751" sldId="503"/>
        </pc:sldMkLst>
        <pc:spChg chg="del">
          <ac:chgData name="Megan Murphy" userId="c8abed84-9c27-493a-8c30-22bc2a48e2a9" providerId="ADAL" clId="{AB74EB44-DC4D-4184-BD8B-962C49D0BC45}" dt="2024-03-21T01:13:03.477" v="292" actId="478"/>
          <ac:spMkLst>
            <pc:docMk/>
            <pc:sldMk cId="1564317751" sldId="503"/>
            <ac:spMk id="5" creationId="{4EE55BB0-D417-838A-1997-C5828E6A6D6D}"/>
          </ac:spMkLst>
        </pc:spChg>
        <pc:spChg chg="mod">
          <ac:chgData name="Megan Murphy" userId="c8abed84-9c27-493a-8c30-22bc2a48e2a9" providerId="ADAL" clId="{AB74EB44-DC4D-4184-BD8B-962C49D0BC45}" dt="2024-03-21T01:13:27.725" v="300" actId="164"/>
          <ac:spMkLst>
            <pc:docMk/>
            <pc:sldMk cId="1564317751" sldId="503"/>
            <ac:spMk id="7" creationId="{5F042A6B-15E4-374B-8A3A-7D39D3C66070}"/>
          </ac:spMkLst>
        </pc:spChg>
        <pc:spChg chg="mod">
          <ac:chgData name="Megan Murphy" userId="c8abed84-9c27-493a-8c30-22bc2a48e2a9" providerId="ADAL" clId="{AB74EB44-DC4D-4184-BD8B-962C49D0BC45}" dt="2024-03-21T01:13:27.725" v="300" actId="164"/>
          <ac:spMkLst>
            <pc:docMk/>
            <pc:sldMk cId="1564317751" sldId="503"/>
            <ac:spMk id="9" creationId="{C211BF0E-584F-343D-136E-571B5226F660}"/>
          </ac:spMkLst>
        </pc:spChg>
        <pc:spChg chg="mod">
          <ac:chgData name="Megan Murphy" userId="c8abed84-9c27-493a-8c30-22bc2a48e2a9" providerId="ADAL" clId="{AB74EB44-DC4D-4184-BD8B-962C49D0BC45}" dt="2024-03-21T01:13:32.267" v="301" actId="164"/>
          <ac:spMkLst>
            <pc:docMk/>
            <pc:sldMk cId="1564317751" sldId="503"/>
            <ac:spMk id="12" creationId="{22295DE3-4911-F3FD-DA85-DD2D9BFD1ADD}"/>
          </ac:spMkLst>
        </pc:spChg>
        <pc:spChg chg="mod">
          <ac:chgData name="Megan Murphy" userId="c8abed84-9c27-493a-8c30-22bc2a48e2a9" providerId="ADAL" clId="{AB74EB44-DC4D-4184-BD8B-962C49D0BC45}" dt="2024-03-21T01:13:32.267" v="301" actId="164"/>
          <ac:spMkLst>
            <pc:docMk/>
            <pc:sldMk cId="1564317751" sldId="503"/>
            <ac:spMk id="14" creationId="{AB7562BA-A10D-F562-5323-210749922E57}"/>
          </ac:spMkLst>
        </pc:spChg>
        <pc:spChg chg="mod">
          <ac:chgData name="Megan Murphy" userId="c8abed84-9c27-493a-8c30-22bc2a48e2a9" providerId="ADAL" clId="{AB74EB44-DC4D-4184-BD8B-962C49D0BC45}" dt="2024-03-21T01:13:12.958" v="296" actId="164"/>
          <ac:spMkLst>
            <pc:docMk/>
            <pc:sldMk cId="1564317751" sldId="503"/>
            <ac:spMk id="23" creationId="{62D7CDBF-1FA4-71A6-3C0F-6AC049F06604}"/>
          </ac:spMkLst>
        </pc:spChg>
        <pc:spChg chg="mod">
          <ac:chgData name="Megan Murphy" userId="c8abed84-9c27-493a-8c30-22bc2a48e2a9" providerId="ADAL" clId="{AB74EB44-DC4D-4184-BD8B-962C49D0BC45}" dt="2024-03-21T01:13:12.958" v="296" actId="164"/>
          <ac:spMkLst>
            <pc:docMk/>
            <pc:sldMk cId="1564317751" sldId="503"/>
            <ac:spMk id="24" creationId="{82AF78FE-F349-448C-4FEF-362AE75B14A9}"/>
          </ac:spMkLst>
        </pc:spChg>
        <pc:spChg chg="mod">
          <ac:chgData name="Megan Murphy" userId="c8abed84-9c27-493a-8c30-22bc2a48e2a9" providerId="ADAL" clId="{AB74EB44-DC4D-4184-BD8B-962C49D0BC45}" dt="2024-03-21T01:13:12.958" v="296" actId="164"/>
          <ac:spMkLst>
            <pc:docMk/>
            <pc:sldMk cId="1564317751" sldId="503"/>
            <ac:spMk id="25" creationId="{C0A49C97-E622-3502-6E95-1D589AE71782}"/>
          </ac:spMkLst>
        </pc:spChg>
        <pc:spChg chg="del">
          <ac:chgData name="Megan Murphy" userId="c8abed84-9c27-493a-8c30-22bc2a48e2a9" providerId="ADAL" clId="{AB74EB44-DC4D-4184-BD8B-962C49D0BC45}" dt="2024-03-21T01:13:04.675" v="293" actId="478"/>
          <ac:spMkLst>
            <pc:docMk/>
            <pc:sldMk cId="1564317751" sldId="503"/>
            <ac:spMk id="26" creationId="{B03139B7-0A70-574C-2F3C-377C968039CA}"/>
          </ac:spMkLst>
        </pc:spChg>
        <pc:spChg chg="mod">
          <ac:chgData name="Megan Murphy" userId="c8abed84-9c27-493a-8c30-22bc2a48e2a9" providerId="ADAL" clId="{AB74EB44-DC4D-4184-BD8B-962C49D0BC45}" dt="2024-03-21T01:13:27.725" v="300" actId="164"/>
          <ac:spMkLst>
            <pc:docMk/>
            <pc:sldMk cId="1564317751" sldId="503"/>
            <ac:spMk id="30" creationId="{8E3C7118-DD19-F9CB-CB4F-A76D6784CB41}"/>
          </ac:spMkLst>
        </pc:spChg>
        <pc:spChg chg="mod">
          <ac:chgData name="Megan Murphy" userId="c8abed84-9c27-493a-8c30-22bc2a48e2a9" providerId="ADAL" clId="{AB74EB44-DC4D-4184-BD8B-962C49D0BC45}" dt="2024-03-21T01:13:32.267" v="301" actId="164"/>
          <ac:spMkLst>
            <pc:docMk/>
            <pc:sldMk cId="1564317751" sldId="503"/>
            <ac:spMk id="31" creationId="{91A7CAF0-73BC-4F6F-F1D6-0EBE524D1F1D}"/>
          </ac:spMkLst>
        </pc:spChg>
        <pc:spChg chg="mod">
          <ac:chgData name="Megan Murphy" userId="c8abed84-9c27-493a-8c30-22bc2a48e2a9" providerId="ADAL" clId="{AB74EB44-DC4D-4184-BD8B-962C49D0BC45}" dt="2024-03-21T01:13:12.958" v="296" actId="164"/>
          <ac:spMkLst>
            <pc:docMk/>
            <pc:sldMk cId="1564317751" sldId="503"/>
            <ac:spMk id="32" creationId="{4F2DDEA9-77E4-540B-9B3F-3942C08D0DCE}"/>
          </ac:spMkLst>
        </pc:spChg>
        <pc:spChg chg="mod">
          <ac:chgData name="Megan Murphy" userId="c8abed84-9c27-493a-8c30-22bc2a48e2a9" providerId="ADAL" clId="{AB74EB44-DC4D-4184-BD8B-962C49D0BC45}" dt="2024-03-21T01:13:07.136" v="294" actId="34135"/>
          <ac:spMkLst>
            <pc:docMk/>
            <pc:sldMk cId="1564317751" sldId="503"/>
            <ac:spMk id="33" creationId="{A3B59C1A-585F-527C-0CD5-E3A19A5B073A}"/>
          </ac:spMkLst>
        </pc:spChg>
        <pc:spChg chg="mod">
          <ac:chgData name="Megan Murphy" userId="c8abed84-9c27-493a-8c30-22bc2a48e2a9" providerId="ADAL" clId="{AB74EB44-DC4D-4184-BD8B-962C49D0BC45}" dt="2024-03-21T01:13:09.762" v="295" actId="34135"/>
          <ac:spMkLst>
            <pc:docMk/>
            <pc:sldMk cId="1564317751" sldId="503"/>
            <ac:spMk id="34" creationId="{BA3DE09E-7315-F0A5-BF44-EABB8839C1DD}"/>
          </ac:spMkLst>
        </pc:spChg>
        <pc:spChg chg="mod">
          <ac:chgData name="Megan Murphy" userId="c8abed84-9c27-493a-8c30-22bc2a48e2a9" providerId="ADAL" clId="{AB74EB44-DC4D-4184-BD8B-962C49D0BC45}" dt="2024-03-21T01:13:24.543" v="299" actId="164"/>
          <ac:spMkLst>
            <pc:docMk/>
            <pc:sldMk cId="1564317751" sldId="503"/>
            <ac:spMk id="36" creationId="{9C866550-353D-3A49-3F86-1BA8B3E93AD0}"/>
          </ac:spMkLst>
        </pc:spChg>
        <pc:spChg chg="mod">
          <ac:chgData name="Megan Murphy" userId="c8abed84-9c27-493a-8c30-22bc2a48e2a9" providerId="ADAL" clId="{AB74EB44-DC4D-4184-BD8B-962C49D0BC45}" dt="2024-03-21T01:13:20.713" v="298" actId="164"/>
          <ac:spMkLst>
            <pc:docMk/>
            <pc:sldMk cId="1564317751" sldId="503"/>
            <ac:spMk id="40" creationId="{05783BC6-C676-2439-9EA8-5EA705E1256E}"/>
          </ac:spMkLst>
        </pc:spChg>
        <pc:spChg chg="mod">
          <ac:chgData name="Megan Murphy" userId="c8abed84-9c27-493a-8c30-22bc2a48e2a9" providerId="ADAL" clId="{AB74EB44-DC4D-4184-BD8B-962C49D0BC45}" dt="2024-03-21T01:13:20.713" v="298" actId="164"/>
          <ac:spMkLst>
            <pc:docMk/>
            <pc:sldMk cId="1564317751" sldId="503"/>
            <ac:spMk id="41" creationId="{C2593293-4B06-C275-69E9-3A13AFA73524}"/>
          </ac:spMkLst>
        </pc:spChg>
        <pc:spChg chg="mod">
          <ac:chgData name="Megan Murphy" userId="c8abed84-9c27-493a-8c30-22bc2a48e2a9" providerId="ADAL" clId="{AB74EB44-DC4D-4184-BD8B-962C49D0BC45}" dt="2024-03-21T01:13:16.230" v="297" actId="164"/>
          <ac:spMkLst>
            <pc:docMk/>
            <pc:sldMk cId="1564317751" sldId="503"/>
            <ac:spMk id="43" creationId="{9583C9FC-08E2-4B6B-F0D1-088DC3A1C96F}"/>
          </ac:spMkLst>
        </pc:spChg>
        <pc:spChg chg="mod">
          <ac:chgData name="Megan Murphy" userId="c8abed84-9c27-493a-8c30-22bc2a48e2a9" providerId="ADAL" clId="{AB74EB44-DC4D-4184-BD8B-962C49D0BC45}" dt="2024-03-21T01:13:16.230" v="297" actId="164"/>
          <ac:spMkLst>
            <pc:docMk/>
            <pc:sldMk cId="1564317751" sldId="503"/>
            <ac:spMk id="44" creationId="{681EF406-AE6E-ABE8-EAFE-AB23FE2E50E2}"/>
          </ac:spMkLst>
        </pc:spChg>
        <pc:spChg chg="mod">
          <ac:chgData name="Megan Murphy" userId="c8abed84-9c27-493a-8c30-22bc2a48e2a9" providerId="ADAL" clId="{AB74EB44-DC4D-4184-BD8B-962C49D0BC45}" dt="2024-03-21T01:13:24.543" v="299" actId="164"/>
          <ac:spMkLst>
            <pc:docMk/>
            <pc:sldMk cId="1564317751" sldId="503"/>
            <ac:spMk id="45" creationId="{442A476A-012C-98E7-99E7-B687FD8476C6}"/>
          </ac:spMkLst>
        </pc:spChg>
        <pc:spChg chg="mod">
          <ac:chgData name="Megan Murphy" userId="c8abed84-9c27-493a-8c30-22bc2a48e2a9" providerId="ADAL" clId="{AB74EB44-DC4D-4184-BD8B-962C49D0BC45}" dt="2024-03-21T01:13:20.713" v="298" actId="164"/>
          <ac:spMkLst>
            <pc:docMk/>
            <pc:sldMk cId="1564317751" sldId="503"/>
            <ac:spMk id="46" creationId="{59FD0DC5-EEF5-AE91-5D15-C6B2EF436E30}"/>
          </ac:spMkLst>
        </pc:spChg>
        <pc:spChg chg="mod">
          <ac:chgData name="Megan Murphy" userId="c8abed84-9c27-493a-8c30-22bc2a48e2a9" providerId="ADAL" clId="{AB74EB44-DC4D-4184-BD8B-962C49D0BC45}" dt="2024-03-21T01:13:24.543" v="299" actId="164"/>
          <ac:spMkLst>
            <pc:docMk/>
            <pc:sldMk cId="1564317751" sldId="503"/>
            <ac:spMk id="47" creationId="{6D20FD25-0118-7E55-C730-0AE08C99B045}"/>
          </ac:spMkLst>
        </pc:spChg>
        <pc:spChg chg="mod">
          <ac:chgData name="Megan Murphy" userId="c8abed84-9c27-493a-8c30-22bc2a48e2a9" providerId="ADAL" clId="{AB74EB44-DC4D-4184-BD8B-962C49D0BC45}" dt="2024-03-21T01:13:24.543" v="299" actId="164"/>
          <ac:spMkLst>
            <pc:docMk/>
            <pc:sldMk cId="1564317751" sldId="503"/>
            <ac:spMk id="48" creationId="{EB4A770D-FDB0-73E9-EDFE-921B3364B45E}"/>
          </ac:spMkLst>
        </pc:spChg>
        <pc:spChg chg="mod">
          <ac:chgData name="Megan Murphy" userId="c8abed84-9c27-493a-8c30-22bc2a48e2a9" providerId="ADAL" clId="{AB74EB44-DC4D-4184-BD8B-962C49D0BC45}" dt="2024-03-21T01:13:16.230" v="297" actId="164"/>
          <ac:spMkLst>
            <pc:docMk/>
            <pc:sldMk cId="1564317751" sldId="503"/>
            <ac:spMk id="49" creationId="{27EF6773-2896-B187-8D69-D0840A2F2273}"/>
          </ac:spMkLst>
        </pc:spChg>
        <pc:grpChg chg="add mod">
          <ac:chgData name="Megan Murphy" userId="c8abed84-9c27-493a-8c30-22bc2a48e2a9" providerId="ADAL" clId="{AB74EB44-DC4D-4184-BD8B-962C49D0BC45}" dt="2024-03-21T01:13:12.958" v="296" actId="164"/>
          <ac:grpSpMkLst>
            <pc:docMk/>
            <pc:sldMk cId="1564317751" sldId="503"/>
            <ac:grpSpMk id="2" creationId="{4AAFC7D3-A7AA-3757-6BDC-E0F8C2E553B3}"/>
          </ac:grpSpMkLst>
        </pc:grpChg>
        <pc:grpChg chg="add mod">
          <ac:chgData name="Megan Murphy" userId="c8abed84-9c27-493a-8c30-22bc2a48e2a9" providerId="ADAL" clId="{AB74EB44-DC4D-4184-BD8B-962C49D0BC45}" dt="2024-03-21T01:13:16.230" v="297" actId="164"/>
          <ac:grpSpMkLst>
            <pc:docMk/>
            <pc:sldMk cId="1564317751" sldId="503"/>
            <ac:grpSpMk id="3" creationId="{FA1B6B23-F350-F95E-DE07-78E2EFF7F35D}"/>
          </ac:grpSpMkLst>
        </pc:grpChg>
        <pc:grpChg chg="add mod">
          <ac:chgData name="Megan Murphy" userId="c8abed84-9c27-493a-8c30-22bc2a48e2a9" providerId="ADAL" clId="{AB74EB44-DC4D-4184-BD8B-962C49D0BC45}" dt="2024-03-21T01:13:20.713" v="298" actId="164"/>
          <ac:grpSpMkLst>
            <pc:docMk/>
            <pc:sldMk cId="1564317751" sldId="503"/>
            <ac:grpSpMk id="4" creationId="{D76FCBA2-C674-86DB-0559-C3679D1C0931}"/>
          </ac:grpSpMkLst>
        </pc:grpChg>
        <pc:grpChg chg="add mod">
          <ac:chgData name="Megan Murphy" userId="c8abed84-9c27-493a-8c30-22bc2a48e2a9" providerId="ADAL" clId="{AB74EB44-DC4D-4184-BD8B-962C49D0BC45}" dt="2024-03-21T01:13:24.543" v="299" actId="164"/>
          <ac:grpSpMkLst>
            <pc:docMk/>
            <pc:sldMk cId="1564317751" sldId="503"/>
            <ac:grpSpMk id="6" creationId="{E4C01A18-3526-9284-65BD-B1EF1CF5CB57}"/>
          </ac:grpSpMkLst>
        </pc:grpChg>
        <pc:grpChg chg="add mod">
          <ac:chgData name="Megan Murphy" userId="c8abed84-9c27-493a-8c30-22bc2a48e2a9" providerId="ADAL" clId="{AB74EB44-DC4D-4184-BD8B-962C49D0BC45}" dt="2024-03-21T01:13:27.725" v="300" actId="164"/>
          <ac:grpSpMkLst>
            <pc:docMk/>
            <pc:sldMk cId="1564317751" sldId="503"/>
            <ac:grpSpMk id="8" creationId="{6E7A1D50-8F09-3AF1-AA59-A3CE1034CBF6}"/>
          </ac:grpSpMkLst>
        </pc:grpChg>
        <pc:grpChg chg="add mod">
          <ac:chgData name="Megan Murphy" userId="c8abed84-9c27-493a-8c30-22bc2a48e2a9" providerId="ADAL" clId="{AB74EB44-DC4D-4184-BD8B-962C49D0BC45}" dt="2024-03-21T01:13:32.267" v="301" actId="164"/>
          <ac:grpSpMkLst>
            <pc:docMk/>
            <pc:sldMk cId="1564317751" sldId="503"/>
            <ac:grpSpMk id="10" creationId="{313B00B1-BE6C-FF31-2D20-588AD97E1FDE}"/>
          </ac:grpSpMkLst>
        </pc:grpChg>
      </pc:sldChg>
      <pc:sldChg chg="addSp delSp modSp mod">
        <pc:chgData name="Megan Murphy" userId="c8abed84-9c27-493a-8c30-22bc2a48e2a9" providerId="ADAL" clId="{AB74EB44-DC4D-4184-BD8B-962C49D0BC45}" dt="2024-03-21T01:12:52.109" v="291" actId="164"/>
        <pc:sldMkLst>
          <pc:docMk/>
          <pc:sldMk cId="190134419" sldId="504"/>
        </pc:sldMkLst>
        <pc:spChg chg="del">
          <ac:chgData name="Megan Murphy" userId="c8abed84-9c27-493a-8c30-22bc2a48e2a9" providerId="ADAL" clId="{AB74EB44-DC4D-4184-BD8B-962C49D0BC45}" dt="2024-03-21T01:12:37.724" v="287" actId="478"/>
          <ac:spMkLst>
            <pc:docMk/>
            <pc:sldMk cId="190134419" sldId="504"/>
            <ac:spMk id="8" creationId="{F9227F92-D9C5-665B-C43B-ED4033C7AD56}"/>
          </ac:spMkLst>
        </pc:spChg>
        <pc:spChg chg="del">
          <ac:chgData name="Megan Murphy" userId="c8abed84-9c27-493a-8c30-22bc2a48e2a9" providerId="ADAL" clId="{AB74EB44-DC4D-4184-BD8B-962C49D0BC45}" dt="2024-03-21T01:12:32.066" v="285" actId="478"/>
          <ac:spMkLst>
            <pc:docMk/>
            <pc:sldMk cId="190134419" sldId="504"/>
            <ac:spMk id="9" creationId="{4F7F3134-DA93-3D71-BA1E-F1B34F972E93}"/>
          </ac:spMkLst>
        </pc:spChg>
        <pc:spChg chg="mod">
          <ac:chgData name="Megan Murphy" userId="c8abed84-9c27-493a-8c30-22bc2a48e2a9" providerId="ADAL" clId="{AB74EB44-DC4D-4184-BD8B-962C49D0BC45}" dt="2024-03-21T01:12:52.109" v="291" actId="164"/>
          <ac:spMkLst>
            <pc:docMk/>
            <pc:sldMk cId="190134419" sldId="504"/>
            <ac:spMk id="27" creationId="{8136B4A8-A307-C21E-D4BD-7109E544B0D5}"/>
          </ac:spMkLst>
        </pc:spChg>
        <pc:spChg chg="mod">
          <ac:chgData name="Megan Murphy" userId="c8abed84-9c27-493a-8c30-22bc2a48e2a9" providerId="ADAL" clId="{AB74EB44-DC4D-4184-BD8B-962C49D0BC45}" dt="2024-03-21T01:12:52.109" v="291" actId="164"/>
          <ac:spMkLst>
            <pc:docMk/>
            <pc:sldMk cId="190134419" sldId="504"/>
            <ac:spMk id="28" creationId="{4F41E74E-8731-1B4B-C183-6A63D1073A7E}"/>
          </ac:spMkLst>
        </pc:spChg>
        <pc:spChg chg="mod">
          <ac:chgData name="Megan Murphy" userId="c8abed84-9c27-493a-8c30-22bc2a48e2a9" providerId="ADAL" clId="{AB74EB44-DC4D-4184-BD8B-962C49D0BC45}" dt="2024-03-21T01:12:52.109" v="291" actId="164"/>
          <ac:spMkLst>
            <pc:docMk/>
            <pc:sldMk cId="190134419" sldId="504"/>
            <ac:spMk id="29" creationId="{6D4849D1-EB3E-E73C-7ED7-7BE9069892FF}"/>
          </ac:spMkLst>
        </pc:spChg>
        <pc:spChg chg="mod">
          <ac:chgData name="Megan Murphy" userId="c8abed84-9c27-493a-8c30-22bc2a48e2a9" providerId="ADAL" clId="{AB74EB44-DC4D-4184-BD8B-962C49D0BC45}" dt="2024-03-21T01:12:46.783" v="290" actId="164"/>
          <ac:spMkLst>
            <pc:docMk/>
            <pc:sldMk cId="190134419" sldId="504"/>
            <ac:spMk id="31" creationId="{C8431063-E437-B7D3-0AF6-845E0BC4C256}"/>
          </ac:spMkLst>
        </pc:spChg>
        <pc:spChg chg="mod">
          <ac:chgData name="Megan Murphy" userId="c8abed84-9c27-493a-8c30-22bc2a48e2a9" providerId="ADAL" clId="{AB74EB44-DC4D-4184-BD8B-962C49D0BC45}" dt="2024-03-21T01:12:43.495" v="289" actId="164"/>
          <ac:spMkLst>
            <pc:docMk/>
            <pc:sldMk cId="190134419" sldId="504"/>
            <ac:spMk id="35" creationId="{A3101E57-50ED-B1DD-9D95-A7AB9EAC8928}"/>
          </ac:spMkLst>
        </pc:spChg>
        <pc:spChg chg="mod">
          <ac:chgData name="Megan Murphy" userId="c8abed84-9c27-493a-8c30-22bc2a48e2a9" providerId="ADAL" clId="{AB74EB44-DC4D-4184-BD8B-962C49D0BC45}" dt="2024-03-21T01:12:52.109" v="291" actId="164"/>
          <ac:spMkLst>
            <pc:docMk/>
            <pc:sldMk cId="190134419" sldId="504"/>
            <ac:spMk id="38" creationId="{AF01B65D-F392-01FD-4564-F3F0EBD48D7F}"/>
          </ac:spMkLst>
        </pc:spChg>
        <pc:spChg chg="mod">
          <ac:chgData name="Megan Murphy" userId="c8abed84-9c27-493a-8c30-22bc2a48e2a9" providerId="ADAL" clId="{AB74EB44-DC4D-4184-BD8B-962C49D0BC45}" dt="2024-03-21T01:12:46.783" v="290" actId="164"/>
          <ac:spMkLst>
            <pc:docMk/>
            <pc:sldMk cId="190134419" sldId="504"/>
            <ac:spMk id="39" creationId="{4C61ED07-F311-D646-8580-59B73DA5C48B}"/>
          </ac:spMkLst>
        </pc:spChg>
        <pc:spChg chg="mod">
          <ac:chgData name="Megan Murphy" userId="c8abed84-9c27-493a-8c30-22bc2a48e2a9" providerId="ADAL" clId="{AB74EB44-DC4D-4184-BD8B-962C49D0BC45}" dt="2024-03-21T01:12:43.495" v="289" actId="164"/>
          <ac:spMkLst>
            <pc:docMk/>
            <pc:sldMk cId="190134419" sldId="504"/>
            <ac:spMk id="40" creationId="{3CFE35FE-35F2-5D0B-CA99-21E7E6BC2041}"/>
          </ac:spMkLst>
        </pc:spChg>
        <pc:spChg chg="mod">
          <ac:chgData name="Megan Murphy" userId="c8abed84-9c27-493a-8c30-22bc2a48e2a9" providerId="ADAL" clId="{AB74EB44-DC4D-4184-BD8B-962C49D0BC45}" dt="2024-03-21T01:12:46.783" v="290" actId="164"/>
          <ac:spMkLst>
            <pc:docMk/>
            <pc:sldMk cId="190134419" sldId="504"/>
            <ac:spMk id="41" creationId="{C1EAE5A4-6DA2-CB57-43BA-A0CC08AC7E0A}"/>
          </ac:spMkLst>
        </pc:spChg>
        <pc:spChg chg="mod">
          <ac:chgData name="Megan Murphy" userId="c8abed84-9c27-493a-8c30-22bc2a48e2a9" providerId="ADAL" clId="{AB74EB44-DC4D-4184-BD8B-962C49D0BC45}" dt="2024-03-21T01:12:46.783" v="290" actId="164"/>
          <ac:spMkLst>
            <pc:docMk/>
            <pc:sldMk cId="190134419" sldId="504"/>
            <ac:spMk id="42" creationId="{4C1298F2-349E-6535-5EFE-A5949B5679D2}"/>
          </ac:spMkLst>
        </pc:spChg>
        <pc:spChg chg="mod">
          <ac:chgData name="Megan Murphy" userId="c8abed84-9c27-493a-8c30-22bc2a48e2a9" providerId="ADAL" clId="{AB74EB44-DC4D-4184-BD8B-962C49D0BC45}" dt="2024-03-21T01:12:43.495" v="289" actId="164"/>
          <ac:spMkLst>
            <pc:docMk/>
            <pc:sldMk cId="190134419" sldId="504"/>
            <ac:spMk id="43" creationId="{5D445D8D-2BED-6BE6-9361-007CD34D6F8F}"/>
          </ac:spMkLst>
        </pc:spChg>
        <pc:spChg chg="mod">
          <ac:chgData name="Megan Murphy" userId="c8abed84-9c27-493a-8c30-22bc2a48e2a9" providerId="ADAL" clId="{AB74EB44-DC4D-4184-BD8B-962C49D0BC45}" dt="2024-03-21T01:12:43.495" v="289" actId="164"/>
          <ac:spMkLst>
            <pc:docMk/>
            <pc:sldMk cId="190134419" sldId="504"/>
            <ac:spMk id="44" creationId="{FCCFE40A-E9CC-781A-660A-BF233B39E2D0}"/>
          </ac:spMkLst>
        </pc:spChg>
        <pc:spChg chg="mod">
          <ac:chgData name="Megan Murphy" userId="c8abed84-9c27-493a-8c30-22bc2a48e2a9" providerId="ADAL" clId="{AB74EB44-DC4D-4184-BD8B-962C49D0BC45}" dt="2024-03-21T01:12:22.243" v="282" actId="164"/>
          <ac:spMkLst>
            <pc:docMk/>
            <pc:sldMk cId="190134419" sldId="504"/>
            <ac:spMk id="45" creationId="{9C581D68-A906-1F62-ED89-882EC040EC6A}"/>
          </ac:spMkLst>
        </pc:spChg>
        <pc:spChg chg="mod">
          <ac:chgData name="Megan Murphy" userId="c8abed84-9c27-493a-8c30-22bc2a48e2a9" providerId="ADAL" clId="{AB74EB44-DC4D-4184-BD8B-962C49D0BC45}" dt="2024-03-21T01:12:22.243" v="282" actId="164"/>
          <ac:spMkLst>
            <pc:docMk/>
            <pc:sldMk cId="190134419" sldId="504"/>
            <ac:spMk id="46" creationId="{C60700DF-6105-5666-9A71-69DF45B92DC0}"/>
          </ac:spMkLst>
        </pc:spChg>
        <pc:spChg chg="mod">
          <ac:chgData name="Megan Murphy" userId="c8abed84-9c27-493a-8c30-22bc2a48e2a9" providerId="ADAL" clId="{AB74EB44-DC4D-4184-BD8B-962C49D0BC45}" dt="2024-03-21T01:12:22.243" v="282" actId="164"/>
          <ac:spMkLst>
            <pc:docMk/>
            <pc:sldMk cId="190134419" sldId="504"/>
            <ac:spMk id="47" creationId="{A7D8A7B0-03C5-C1E7-0516-B291E549E97D}"/>
          </ac:spMkLst>
        </pc:spChg>
        <pc:spChg chg="mod">
          <ac:chgData name="Megan Murphy" userId="c8abed84-9c27-493a-8c30-22bc2a48e2a9" providerId="ADAL" clId="{AB74EB44-DC4D-4184-BD8B-962C49D0BC45}" dt="2024-03-21T01:12:22.243" v="282" actId="164"/>
          <ac:spMkLst>
            <pc:docMk/>
            <pc:sldMk cId="190134419" sldId="504"/>
            <ac:spMk id="48" creationId="{4330BFBE-A419-8629-789C-5BD2F3EF77FC}"/>
          </ac:spMkLst>
        </pc:spChg>
        <pc:spChg chg="mod">
          <ac:chgData name="Megan Murphy" userId="c8abed84-9c27-493a-8c30-22bc2a48e2a9" providerId="ADAL" clId="{AB74EB44-DC4D-4184-BD8B-962C49D0BC45}" dt="2024-03-21T01:12:25.179" v="283" actId="164"/>
          <ac:spMkLst>
            <pc:docMk/>
            <pc:sldMk cId="190134419" sldId="504"/>
            <ac:spMk id="49" creationId="{7685F91D-00C6-EACB-832B-342E2E0E5B64}"/>
          </ac:spMkLst>
        </pc:spChg>
        <pc:spChg chg="mod">
          <ac:chgData name="Megan Murphy" userId="c8abed84-9c27-493a-8c30-22bc2a48e2a9" providerId="ADAL" clId="{AB74EB44-DC4D-4184-BD8B-962C49D0BC45}" dt="2024-03-21T01:12:25.179" v="283" actId="164"/>
          <ac:spMkLst>
            <pc:docMk/>
            <pc:sldMk cId="190134419" sldId="504"/>
            <ac:spMk id="50" creationId="{F2CA5078-148A-6252-7B63-57EB99B13B6D}"/>
          </ac:spMkLst>
        </pc:spChg>
        <pc:spChg chg="mod">
          <ac:chgData name="Megan Murphy" userId="c8abed84-9c27-493a-8c30-22bc2a48e2a9" providerId="ADAL" clId="{AB74EB44-DC4D-4184-BD8B-962C49D0BC45}" dt="2024-03-21T01:12:25.179" v="283" actId="164"/>
          <ac:spMkLst>
            <pc:docMk/>
            <pc:sldMk cId="190134419" sldId="504"/>
            <ac:spMk id="51" creationId="{C8A4571F-AC41-C574-2435-ACF2590E227E}"/>
          </ac:spMkLst>
        </pc:spChg>
        <pc:spChg chg="mod">
          <ac:chgData name="Megan Murphy" userId="c8abed84-9c27-493a-8c30-22bc2a48e2a9" providerId="ADAL" clId="{AB74EB44-DC4D-4184-BD8B-962C49D0BC45}" dt="2024-03-21T01:12:28.835" v="284" actId="164"/>
          <ac:spMkLst>
            <pc:docMk/>
            <pc:sldMk cId="190134419" sldId="504"/>
            <ac:spMk id="52" creationId="{38110FDD-8F4B-6C52-33DC-B69DA2335011}"/>
          </ac:spMkLst>
        </pc:spChg>
        <pc:spChg chg="mod">
          <ac:chgData name="Megan Murphy" userId="c8abed84-9c27-493a-8c30-22bc2a48e2a9" providerId="ADAL" clId="{AB74EB44-DC4D-4184-BD8B-962C49D0BC45}" dt="2024-03-21T01:12:28.835" v="284" actId="164"/>
          <ac:spMkLst>
            <pc:docMk/>
            <pc:sldMk cId="190134419" sldId="504"/>
            <ac:spMk id="53" creationId="{7F9FD903-705D-1911-C241-07A0D123ECDE}"/>
          </ac:spMkLst>
        </pc:spChg>
        <pc:spChg chg="mod">
          <ac:chgData name="Megan Murphy" userId="c8abed84-9c27-493a-8c30-22bc2a48e2a9" providerId="ADAL" clId="{AB74EB44-DC4D-4184-BD8B-962C49D0BC45}" dt="2024-03-21T01:12:28.835" v="284" actId="164"/>
          <ac:spMkLst>
            <pc:docMk/>
            <pc:sldMk cId="190134419" sldId="504"/>
            <ac:spMk id="54" creationId="{CE1D57D1-C4AB-557C-0C8D-6C625146B6EE}"/>
          </ac:spMkLst>
        </pc:spChg>
        <pc:spChg chg="mod">
          <ac:chgData name="Megan Murphy" userId="c8abed84-9c27-493a-8c30-22bc2a48e2a9" providerId="ADAL" clId="{AB74EB44-DC4D-4184-BD8B-962C49D0BC45}" dt="2024-03-21T01:12:34.776" v="286" actId="34135"/>
          <ac:spMkLst>
            <pc:docMk/>
            <pc:sldMk cId="190134419" sldId="504"/>
            <ac:spMk id="55" creationId="{B8194F12-C234-1416-FF13-8336342E0120}"/>
          </ac:spMkLst>
        </pc:spChg>
        <pc:spChg chg="mod">
          <ac:chgData name="Megan Murphy" userId="c8abed84-9c27-493a-8c30-22bc2a48e2a9" providerId="ADAL" clId="{AB74EB44-DC4D-4184-BD8B-962C49D0BC45}" dt="2024-03-21T01:12:40.655" v="288" actId="34135"/>
          <ac:spMkLst>
            <pc:docMk/>
            <pc:sldMk cId="190134419" sldId="504"/>
            <ac:spMk id="56" creationId="{83DAD13C-2EE3-149F-ACFF-CB0EC2D3AD32}"/>
          </ac:spMkLst>
        </pc:spChg>
        <pc:grpChg chg="add mod">
          <ac:chgData name="Megan Murphy" userId="c8abed84-9c27-493a-8c30-22bc2a48e2a9" providerId="ADAL" clId="{AB74EB44-DC4D-4184-BD8B-962C49D0BC45}" dt="2024-03-21T01:12:22.243" v="282" actId="164"/>
          <ac:grpSpMkLst>
            <pc:docMk/>
            <pc:sldMk cId="190134419" sldId="504"/>
            <ac:grpSpMk id="2" creationId="{0A7549A7-B707-F5DF-606B-C79417F3486B}"/>
          </ac:grpSpMkLst>
        </pc:grpChg>
        <pc:grpChg chg="add mod">
          <ac:chgData name="Megan Murphy" userId="c8abed84-9c27-493a-8c30-22bc2a48e2a9" providerId="ADAL" clId="{AB74EB44-DC4D-4184-BD8B-962C49D0BC45}" dt="2024-03-21T01:12:25.179" v="283" actId="164"/>
          <ac:grpSpMkLst>
            <pc:docMk/>
            <pc:sldMk cId="190134419" sldId="504"/>
            <ac:grpSpMk id="3" creationId="{51DDEEDE-2BF2-2DFA-CC7E-7995EDBDE894}"/>
          </ac:grpSpMkLst>
        </pc:grpChg>
        <pc:grpChg chg="add mod">
          <ac:chgData name="Megan Murphy" userId="c8abed84-9c27-493a-8c30-22bc2a48e2a9" providerId="ADAL" clId="{AB74EB44-DC4D-4184-BD8B-962C49D0BC45}" dt="2024-03-21T01:12:28.835" v="284" actId="164"/>
          <ac:grpSpMkLst>
            <pc:docMk/>
            <pc:sldMk cId="190134419" sldId="504"/>
            <ac:grpSpMk id="4" creationId="{BF16C70F-EB5D-8C6F-3FAF-D4482FBDCE32}"/>
          </ac:grpSpMkLst>
        </pc:grpChg>
        <pc:grpChg chg="add mod">
          <ac:chgData name="Megan Murphy" userId="c8abed84-9c27-493a-8c30-22bc2a48e2a9" providerId="ADAL" clId="{AB74EB44-DC4D-4184-BD8B-962C49D0BC45}" dt="2024-03-21T01:12:43.495" v="289" actId="164"/>
          <ac:grpSpMkLst>
            <pc:docMk/>
            <pc:sldMk cId="190134419" sldId="504"/>
            <ac:grpSpMk id="5" creationId="{850AFACE-C843-EE88-CD4A-7CFD89293B58}"/>
          </ac:grpSpMkLst>
        </pc:grpChg>
        <pc:grpChg chg="add mod">
          <ac:chgData name="Megan Murphy" userId="c8abed84-9c27-493a-8c30-22bc2a48e2a9" providerId="ADAL" clId="{AB74EB44-DC4D-4184-BD8B-962C49D0BC45}" dt="2024-03-21T01:12:46.783" v="290" actId="164"/>
          <ac:grpSpMkLst>
            <pc:docMk/>
            <pc:sldMk cId="190134419" sldId="504"/>
            <ac:grpSpMk id="6" creationId="{11F58167-F8EC-1EB0-E2ED-E18D6EA61956}"/>
          </ac:grpSpMkLst>
        </pc:grpChg>
        <pc:grpChg chg="add mod">
          <ac:chgData name="Megan Murphy" userId="c8abed84-9c27-493a-8c30-22bc2a48e2a9" providerId="ADAL" clId="{AB74EB44-DC4D-4184-BD8B-962C49D0BC45}" dt="2024-03-21T01:12:52.109" v="291" actId="164"/>
          <ac:grpSpMkLst>
            <pc:docMk/>
            <pc:sldMk cId="190134419" sldId="504"/>
            <ac:grpSpMk id="7" creationId="{A4AB6C09-B745-A8FA-8DA8-29BA154BAAB5}"/>
          </ac:grpSpMkLst>
        </pc:grpChg>
      </pc:sldChg>
      <pc:sldChg chg="addSp delSp modSp mod modNotesTx">
        <pc:chgData name="Megan Murphy" userId="c8abed84-9c27-493a-8c30-22bc2a48e2a9" providerId="ADAL" clId="{AB74EB44-DC4D-4184-BD8B-962C49D0BC45}" dt="2024-03-21T01:14:37.320" v="359" actId="20577"/>
        <pc:sldMkLst>
          <pc:docMk/>
          <pc:sldMk cId="1117457661" sldId="505"/>
        </pc:sldMkLst>
        <pc:spChg chg="del">
          <ac:chgData name="Megan Murphy" userId="c8abed84-9c27-493a-8c30-22bc2a48e2a9" providerId="ADAL" clId="{AB74EB44-DC4D-4184-BD8B-962C49D0BC45}" dt="2024-03-21T01:05:44.731" v="183" actId="478"/>
          <ac:spMkLst>
            <pc:docMk/>
            <pc:sldMk cId="1117457661" sldId="505"/>
            <ac:spMk id="4" creationId="{F00E4733-4D3A-14C6-C488-A8C382906E60}"/>
          </ac:spMkLst>
        </pc:spChg>
        <pc:spChg chg="del">
          <ac:chgData name="Megan Murphy" userId="c8abed84-9c27-493a-8c30-22bc2a48e2a9" providerId="ADAL" clId="{AB74EB44-DC4D-4184-BD8B-962C49D0BC45}" dt="2024-03-21T01:05:41.813" v="182" actId="478"/>
          <ac:spMkLst>
            <pc:docMk/>
            <pc:sldMk cId="1117457661" sldId="505"/>
            <ac:spMk id="5" creationId="{3365DBC6-7CFC-A8CE-2AF0-9239D6D937BE}"/>
          </ac:spMkLst>
        </pc:spChg>
        <pc:spChg chg="mod">
          <ac:chgData name="Megan Murphy" userId="c8abed84-9c27-493a-8c30-22bc2a48e2a9" providerId="ADAL" clId="{AB74EB44-DC4D-4184-BD8B-962C49D0BC45}" dt="2024-03-21T01:06:41.419" v="207" actId="34135"/>
          <ac:spMkLst>
            <pc:docMk/>
            <pc:sldMk cId="1117457661" sldId="505"/>
            <ac:spMk id="6" creationId="{2771FC05-E851-B8C9-FD62-2991CA967F0D}"/>
          </ac:spMkLst>
        </pc:spChg>
        <pc:spChg chg="mod">
          <ac:chgData name="Megan Murphy" userId="c8abed84-9c27-493a-8c30-22bc2a48e2a9" providerId="ADAL" clId="{AB74EB44-DC4D-4184-BD8B-962C49D0BC45}" dt="2024-03-21T01:05:59.756" v="205" actId="20577"/>
          <ac:spMkLst>
            <pc:docMk/>
            <pc:sldMk cId="1117457661" sldId="505"/>
            <ac:spMk id="7" creationId="{1B542F9E-29B9-105D-A8AF-899A2DADAA72}"/>
          </ac:spMkLst>
        </pc:spChg>
        <pc:spChg chg="mod">
          <ac:chgData name="Megan Murphy" userId="c8abed84-9c27-493a-8c30-22bc2a48e2a9" providerId="ADAL" clId="{AB74EB44-DC4D-4184-BD8B-962C49D0BC45}" dt="2024-03-21T01:05:31.778" v="179" actId="34135"/>
          <ac:spMkLst>
            <pc:docMk/>
            <pc:sldMk cId="1117457661" sldId="505"/>
            <ac:spMk id="9" creationId="{1F962F1B-7357-CE49-FBA0-C9151952B030}"/>
          </ac:spMkLst>
        </pc:spChg>
        <pc:spChg chg="mod">
          <ac:chgData name="Megan Murphy" userId="c8abed84-9c27-493a-8c30-22bc2a48e2a9" providerId="ADAL" clId="{AB74EB44-DC4D-4184-BD8B-962C49D0BC45}" dt="2024-03-21T01:05:36.607" v="181" actId="34135"/>
          <ac:spMkLst>
            <pc:docMk/>
            <pc:sldMk cId="1117457661" sldId="505"/>
            <ac:spMk id="22" creationId="{B7A4CBF1-4C17-86A5-B988-BB9E99F430D0}"/>
          </ac:spMkLst>
        </pc:spChg>
        <pc:picChg chg="add mod">
          <ac:chgData name="Megan Murphy" userId="c8abed84-9c27-493a-8c30-22bc2a48e2a9" providerId="ADAL" clId="{AB74EB44-DC4D-4184-BD8B-962C49D0BC45}" dt="2024-03-21T01:05:33.914" v="180" actId="34135"/>
          <ac:picMkLst>
            <pc:docMk/>
            <pc:sldMk cId="1117457661" sldId="505"/>
            <ac:picMk id="2" creationId="{10348C02-17DE-EDED-1FD8-CBA0A7C5A37B}"/>
          </ac:picMkLst>
        </pc:picChg>
        <pc:picChg chg="del">
          <ac:chgData name="Megan Murphy" userId="c8abed84-9c27-493a-8c30-22bc2a48e2a9" providerId="ADAL" clId="{AB74EB44-DC4D-4184-BD8B-962C49D0BC45}" dt="2024-03-21T01:02:35.964" v="82" actId="478"/>
          <ac:picMkLst>
            <pc:docMk/>
            <pc:sldMk cId="1117457661" sldId="505"/>
            <ac:picMk id="8" creationId="{7C01B730-3A84-38CF-CB51-DE8976549189}"/>
          </ac:picMkLst>
        </pc:picChg>
        <pc:picChg chg="del">
          <ac:chgData name="Megan Murphy" userId="c8abed84-9c27-493a-8c30-22bc2a48e2a9" providerId="ADAL" clId="{AB74EB44-DC4D-4184-BD8B-962C49D0BC45}" dt="2024-03-21T01:02:04.818" v="76" actId="478"/>
          <ac:picMkLst>
            <pc:docMk/>
            <pc:sldMk cId="1117457661" sldId="505"/>
            <ac:picMk id="24" creationId="{CE15D26F-E19C-8F5E-AEA7-D45DED67A24A}"/>
          </ac:picMkLst>
        </pc:picChg>
      </pc:sldChg>
      <pc:sldChg chg="addSp delSp modSp mod">
        <pc:chgData name="Megan Murphy" userId="c8abed84-9c27-493a-8c30-22bc2a48e2a9" providerId="ADAL" clId="{AB74EB44-DC4D-4184-BD8B-962C49D0BC45}" dt="2024-03-21T01:08:09.731" v="220" actId="164"/>
        <pc:sldMkLst>
          <pc:docMk/>
          <pc:sldMk cId="1236375662" sldId="506"/>
        </pc:sldMkLst>
        <pc:spChg chg="del">
          <ac:chgData name="Megan Murphy" userId="c8abed84-9c27-493a-8c30-22bc2a48e2a9" providerId="ADAL" clId="{AB74EB44-DC4D-4184-BD8B-962C49D0BC45}" dt="2024-03-21T01:07:39.681" v="216" actId="478"/>
          <ac:spMkLst>
            <pc:docMk/>
            <pc:sldMk cId="1236375662" sldId="506"/>
            <ac:spMk id="2" creationId="{222835EA-784B-0B17-A809-0A1A2B29B836}"/>
          </ac:spMkLst>
        </pc:spChg>
        <pc:spChg chg="del">
          <ac:chgData name="Megan Murphy" userId="c8abed84-9c27-493a-8c30-22bc2a48e2a9" providerId="ADAL" clId="{AB74EB44-DC4D-4184-BD8B-962C49D0BC45}" dt="2024-03-21T01:07:01.305" v="210" actId="478"/>
          <ac:spMkLst>
            <pc:docMk/>
            <pc:sldMk cId="1236375662" sldId="506"/>
            <ac:spMk id="5" creationId="{2C483220-F422-679C-BFC4-96F821730FCB}"/>
          </ac:spMkLst>
        </pc:spChg>
        <pc:spChg chg="mod">
          <ac:chgData name="Megan Murphy" userId="c8abed84-9c27-493a-8c30-22bc2a48e2a9" providerId="ADAL" clId="{AB74EB44-DC4D-4184-BD8B-962C49D0BC45}" dt="2024-03-21T01:07:34.724" v="215" actId="34135"/>
          <ac:spMkLst>
            <pc:docMk/>
            <pc:sldMk cId="1236375662" sldId="506"/>
            <ac:spMk id="14" creationId="{317816A1-92C9-5A38-F795-5E64B2A337D4}"/>
          </ac:spMkLst>
        </pc:spChg>
        <pc:spChg chg="mod">
          <ac:chgData name="Megan Murphy" userId="c8abed84-9c27-493a-8c30-22bc2a48e2a9" providerId="ADAL" clId="{AB74EB44-DC4D-4184-BD8B-962C49D0BC45}" dt="2024-03-21T01:07:44.502" v="217" actId="34135"/>
          <ac:spMkLst>
            <pc:docMk/>
            <pc:sldMk cId="1236375662" sldId="506"/>
            <ac:spMk id="20" creationId="{7CAD616D-BF01-C8F5-D87D-94265D80A3CF}"/>
          </ac:spMkLst>
        </pc:spChg>
        <pc:spChg chg="mod">
          <ac:chgData name="Megan Murphy" userId="c8abed84-9c27-493a-8c30-22bc2a48e2a9" providerId="ADAL" clId="{AB74EB44-DC4D-4184-BD8B-962C49D0BC45}" dt="2024-03-21T01:06:56.863" v="209" actId="34135"/>
          <ac:spMkLst>
            <pc:docMk/>
            <pc:sldMk cId="1236375662" sldId="506"/>
            <ac:spMk id="22" creationId="{F0DA7946-8AA2-77FD-B231-C0F99256D694}"/>
          </ac:spMkLst>
        </pc:spChg>
        <pc:spChg chg="mod">
          <ac:chgData name="Megan Murphy" userId="c8abed84-9c27-493a-8c30-22bc2a48e2a9" providerId="ADAL" clId="{AB74EB44-DC4D-4184-BD8B-962C49D0BC45}" dt="2024-03-21T01:08:09.731" v="220" actId="164"/>
          <ac:spMkLst>
            <pc:docMk/>
            <pc:sldMk cId="1236375662" sldId="506"/>
            <ac:spMk id="24" creationId="{AF3CECF9-BB2D-DB03-E21D-15BD5AA61A23}"/>
          </ac:spMkLst>
        </pc:spChg>
        <pc:spChg chg="mod">
          <ac:chgData name="Megan Murphy" userId="c8abed84-9c27-493a-8c30-22bc2a48e2a9" providerId="ADAL" clId="{AB74EB44-DC4D-4184-BD8B-962C49D0BC45}" dt="2024-03-21T01:08:04.196" v="219" actId="164"/>
          <ac:spMkLst>
            <pc:docMk/>
            <pc:sldMk cId="1236375662" sldId="506"/>
            <ac:spMk id="25" creationId="{8C5178BD-6A2E-6DBD-79EF-9CBC6C38CD79}"/>
          </ac:spMkLst>
        </pc:spChg>
        <pc:spChg chg="mod">
          <ac:chgData name="Megan Murphy" userId="c8abed84-9c27-493a-8c30-22bc2a48e2a9" providerId="ADAL" clId="{AB74EB44-DC4D-4184-BD8B-962C49D0BC45}" dt="2024-03-21T01:08:04.196" v="219" actId="164"/>
          <ac:spMkLst>
            <pc:docMk/>
            <pc:sldMk cId="1236375662" sldId="506"/>
            <ac:spMk id="26" creationId="{9CB9794C-F9B5-7768-5C94-2ED4E161E617}"/>
          </ac:spMkLst>
        </pc:spChg>
        <pc:spChg chg="mod">
          <ac:chgData name="Megan Murphy" userId="c8abed84-9c27-493a-8c30-22bc2a48e2a9" providerId="ADAL" clId="{AB74EB44-DC4D-4184-BD8B-962C49D0BC45}" dt="2024-03-21T01:07:56.283" v="218" actId="164"/>
          <ac:spMkLst>
            <pc:docMk/>
            <pc:sldMk cId="1236375662" sldId="506"/>
            <ac:spMk id="27" creationId="{7BD98D50-0F8D-E5DD-7A22-D60ACF24656B}"/>
          </ac:spMkLst>
        </pc:spChg>
        <pc:spChg chg="mod">
          <ac:chgData name="Megan Murphy" userId="c8abed84-9c27-493a-8c30-22bc2a48e2a9" providerId="ADAL" clId="{AB74EB44-DC4D-4184-BD8B-962C49D0BC45}" dt="2024-03-21T01:07:56.283" v="218" actId="164"/>
          <ac:spMkLst>
            <pc:docMk/>
            <pc:sldMk cId="1236375662" sldId="506"/>
            <ac:spMk id="28" creationId="{E931A236-D653-9FA5-DCE4-7A0F2A56195B}"/>
          </ac:spMkLst>
        </pc:spChg>
        <pc:spChg chg="mod">
          <ac:chgData name="Megan Murphy" userId="c8abed84-9c27-493a-8c30-22bc2a48e2a9" providerId="ADAL" clId="{AB74EB44-DC4D-4184-BD8B-962C49D0BC45}" dt="2024-03-21T01:08:09.731" v="220" actId="164"/>
          <ac:spMkLst>
            <pc:docMk/>
            <pc:sldMk cId="1236375662" sldId="506"/>
            <ac:spMk id="29" creationId="{54A00400-EC58-E654-D004-CA41C7847BC5}"/>
          </ac:spMkLst>
        </pc:spChg>
        <pc:spChg chg="mod">
          <ac:chgData name="Megan Murphy" userId="c8abed84-9c27-493a-8c30-22bc2a48e2a9" providerId="ADAL" clId="{AB74EB44-DC4D-4184-BD8B-962C49D0BC45}" dt="2024-03-21T01:08:04.196" v="219" actId="164"/>
          <ac:spMkLst>
            <pc:docMk/>
            <pc:sldMk cId="1236375662" sldId="506"/>
            <ac:spMk id="30" creationId="{F663B36D-30C5-A0AD-7DC0-6B5A21044FED}"/>
          </ac:spMkLst>
        </pc:spChg>
        <pc:spChg chg="mod">
          <ac:chgData name="Megan Murphy" userId="c8abed84-9c27-493a-8c30-22bc2a48e2a9" providerId="ADAL" clId="{AB74EB44-DC4D-4184-BD8B-962C49D0BC45}" dt="2024-03-21T01:08:09.731" v="220" actId="164"/>
          <ac:spMkLst>
            <pc:docMk/>
            <pc:sldMk cId="1236375662" sldId="506"/>
            <ac:spMk id="31" creationId="{391CFFD4-F680-805D-7CF5-0E58DE18789B}"/>
          </ac:spMkLst>
        </pc:spChg>
        <pc:spChg chg="mod">
          <ac:chgData name="Megan Murphy" userId="c8abed84-9c27-493a-8c30-22bc2a48e2a9" providerId="ADAL" clId="{AB74EB44-DC4D-4184-BD8B-962C49D0BC45}" dt="2024-03-21T01:08:09.731" v="220" actId="164"/>
          <ac:spMkLst>
            <pc:docMk/>
            <pc:sldMk cId="1236375662" sldId="506"/>
            <ac:spMk id="32" creationId="{BBEC85F8-14BF-5301-CEF1-0C9E3B727164}"/>
          </ac:spMkLst>
        </pc:spChg>
        <pc:spChg chg="mod">
          <ac:chgData name="Megan Murphy" userId="c8abed84-9c27-493a-8c30-22bc2a48e2a9" providerId="ADAL" clId="{AB74EB44-DC4D-4184-BD8B-962C49D0BC45}" dt="2024-03-21T01:07:56.283" v="218" actId="164"/>
          <ac:spMkLst>
            <pc:docMk/>
            <pc:sldMk cId="1236375662" sldId="506"/>
            <ac:spMk id="33" creationId="{F17597A1-47A1-3CA5-1DB6-5D12AC1E69CB}"/>
          </ac:spMkLst>
        </pc:spChg>
        <pc:grpChg chg="add mod">
          <ac:chgData name="Megan Murphy" userId="c8abed84-9c27-493a-8c30-22bc2a48e2a9" providerId="ADAL" clId="{AB74EB44-DC4D-4184-BD8B-962C49D0BC45}" dt="2024-03-21T01:07:56.283" v="218" actId="164"/>
          <ac:grpSpMkLst>
            <pc:docMk/>
            <pc:sldMk cId="1236375662" sldId="506"/>
            <ac:grpSpMk id="3" creationId="{3F40FDD2-4E68-4161-A9D4-A6BDFBC4E20B}"/>
          </ac:grpSpMkLst>
        </pc:grpChg>
        <pc:grpChg chg="add mod">
          <ac:chgData name="Megan Murphy" userId="c8abed84-9c27-493a-8c30-22bc2a48e2a9" providerId="ADAL" clId="{AB74EB44-DC4D-4184-BD8B-962C49D0BC45}" dt="2024-03-21T01:08:04.196" v="219" actId="164"/>
          <ac:grpSpMkLst>
            <pc:docMk/>
            <pc:sldMk cId="1236375662" sldId="506"/>
            <ac:grpSpMk id="4" creationId="{86F2BF9B-D4D0-8E95-DE8A-F31BFC156DF0}"/>
          </ac:grpSpMkLst>
        </pc:grpChg>
        <pc:grpChg chg="add mod">
          <ac:chgData name="Megan Murphy" userId="c8abed84-9c27-493a-8c30-22bc2a48e2a9" providerId="ADAL" clId="{AB74EB44-DC4D-4184-BD8B-962C49D0BC45}" dt="2024-03-21T01:08:09.731" v="220" actId="164"/>
          <ac:grpSpMkLst>
            <pc:docMk/>
            <pc:sldMk cId="1236375662" sldId="506"/>
            <ac:grpSpMk id="6" creationId="{FCD37AE9-DF1B-BE5D-127F-C748A4016815}"/>
          </ac:grpSpMkLst>
        </pc:grpChg>
      </pc:sldChg>
      <pc:sldChg chg="addSp delSp modSp mod">
        <pc:chgData name="Megan Murphy" userId="c8abed84-9c27-493a-8c30-22bc2a48e2a9" providerId="ADAL" clId="{AB74EB44-DC4D-4184-BD8B-962C49D0BC45}" dt="2024-03-21T01:08:58.207" v="229" actId="164"/>
        <pc:sldMkLst>
          <pc:docMk/>
          <pc:sldMk cId="2522117950" sldId="509"/>
        </pc:sldMkLst>
        <pc:spChg chg="mod">
          <ac:chgData name="Megan Murphy" userId="c8abed84-9c27-493a-8c30-22bc2a48e2a9" providerId="ADAL" clId="{AB74EB44-DC4D-4184-BD8B-962C49D0BC45}" dt="2024-03-21T01:08:35.140" v="226" actId="34135"/>
          <ac:spMkLst>
            <pc:docMk/>
            <pc:sldMk cId="2522117950" sldId="509"/>
            <ac:spMk id="3" creationId="{8BAAB95B-DD0A-8C2F-BAB6-9A6C58B85103}"/>
          </ac:spMkLst>
        </pc:spChg>
        <pc:spChg chg="mod">
          <ac:chgData name="Megan Murphy" userId="c8abed84-9c27-493a-8c30-22bc2a48e2a9" providerId="ADAL" clId="{AB74EB44-DC4D-4184-BD8B-962C49D0BC45}" dt="2024-03-21T01:08:30.587" v="224" actId="34135"/>
          <ac:spMkLst>
            <pc:docMk/>
            <pc:sldMk cId="2522117950" sldId="509"/>
            <ac:spMk id="4" creationId="{33898D6B-B883-C955-ACB4-1D3A4CDE42D6}"/>
          </ac:spMkLst>
        </pc:spChg>
        <pc:spChg chg="del">
          <ac:chgData name="Megan Murphy" userId="c8abed84-9c27-493a-8c30-22bc2a48e2a9" providerId="ADAL" clId="{AB74EB44-DC4D-4184-BD8B-962C49D0BC45}" dt="2024-03-21T01:08:32.373" v="225" actId="478"/>
          <ac:spMkLst>
            <pc:docMk/>
            <pc:sldMk cId="2522117950" sldId="509"/>
            <ac:spMk id="5" creationId="{EBA5B79F-47F4-FC1E-CC91-7B508C2A89FA}"/>
          </ac:spMkLst>
        </pc:spChg>
        <pc:spChg chg="mod">
          <ac:chgData name="Megan Murphy" userId="c8abed84-9c27-493a-8c30-22bc2a48e2a9" providerId="ADAL" clId="{AB74EB44-DC4D-4184-BD8B-962C49D0BC45}" dt="2024-03-21T01:08:50.537" v="227" actId="164"/>
          <ac:spMkLst>
            <pc:docMk/>
            <pc:sldMk cId="2522117950" sldId="509"/>
            <ac:spMk id="8" creationId="{B228C7A6-5EA7-AC8F-0EC8-3986DE18EB23}"/>
          </ac:spMkLst>
        </pc:spChg>
        <pc:spChg chg="mod">
          <ac:chgData name="Megan Murphy" userId="c8abed84-9c27-493a-8c30-22bc2a48e2a9" providerId="ADAL" clId="{AB74EB44-DC4D-4184-BD8B-962C49D0BC45}" dt="2024-03-21T01:08:24.339" v="222" actId="34135"/>
          <ac:spMkLst>
            <pc:docMk/>
            <pc:sldMk cId="2522117950" sldId="509"/>
            <ac:spMk id="11" creationId="{9AC0692F-7B82-B9CB-0795-FCC0ED9D154D}"/>
          </ac:spMkLst>
        </pc:spChg>
        <pc:spChg chg="mod">
          <ac:chgData name="Megan Murphy" userId="c8abed84-9c27-493a-8c30-22bc2a48e2a9" providerId="ADAL" clId="{AB74EB44-DC4D-4184-BD8B-962C49D0BC45}" dt="2024-03-21T01:08:50.537" v="227" actId="164"/>
          <ac:spMkLst>
            <pc:docMk/>
            <pc:sldMk cId="2522117950" sldId="509"/>
            <ac:spMk id="13" creationId="{A450905A-7665-B9CC-B2DE-DE3EAF5B0245}"/>
          </ac:spMkLst>
        </pc:spChg>
        <pc:spChg chg="mod">
          <ac:chgData name="Megan Murphy" userId="c8abed84-9c27-493a-8c30-22bc2a48e2a9" providerId="ADAL" clId="{AB74EB44-DC4D-4184-BD8B-962C49D0BC45}" dt="2024-03-21T01:08:54.082" v="228" actId="164"/>
          <ac:spMkLst>
            <pc:docMk/>
            <pc:sldMk cId="2522117950" sldId="509"/>
            <ac:spMk id="15" creationId="{94CFAC0A-673D-7A1F-7765-907712FC204D}"/>
          </ac:spMkLst>
        </pc:spChg>
        <pc:spChg chg="mod">
          <ac:chgData name="Megan Murphy" userId="c8abed84-9c27-493a-8c30-22bc2a48e2a9" providerId="ADAL" clId="{AB74EB44-DC4D-4184-BD8B-962C49D0BC45}" dt="2024-03-21T01:08:54.082" v="228" actId="164"/>
          <ac:spMkLst>
            <pc:docMk/>
            <pc:sldMk cId="2522117950" sldId="509"/>
            <ac:spMk id="18" creationId="{FBAE44E9-A2E9-C472-DDE4-2BC9188B29DE}"/>
          </ac:spMkLst>
        </pc:spChg>
        <pc:spChg chg="mod">
          <ac:chgData name="Megan Murphy" userId="c8abed84-9c27-493a-8c30-22bc2a48e2a9" providerId="ADAL" clId="{AB74EB44-DC4D-4184-BD8B-962C49D0BC45}" dt="2024-03-21T01:08:58.207" v="229" actId="164"/>
          <ac:spMkLst>
            <pc:docMk/>
            <pc:sldMk cId="2522117950" sldId="509"/>
            <ac:spMk id="20" creationId="{B6A2BE07-B745-A7AB-EE02-99E9D6ED4169}"/>
          </ac:spMkLst>
        </pc:spChg>
        <pc:spChg chg="mod">
          <ac:chgData name="Megan Murphy" userId="c8abed84-9c27-493a-8c30-22bc2a48e2a9" providerId="ADAL" clId="{AB74EB44-DC4D-4184-BD8B-962C49D0BC45}" dt="2024-03-21T01:08:58.207" v="229" actId="164"/>
          <ac:spMkLst>
            <pc:docMk/>
            <pc:sldMk cId="2522117950" sldId="509"/>
            <ac:spMk id="21" creationId="{7FD57B00-F16D-BE38-2C13-3F1EBC2E62F2}"/>
          </ac:spMkLst>
        </pc:spChg>
        <pc:spChg chg="del">
          <ac:chgData name="Megan Murphy" userId="c8abed84-9c27-493a-8c30-22bc2a48e2a9" providerId="ADAL" clId="{AB74EB44-DC4D-4184-BD8B-962C49D0BC45}" dt="2024-03-21T01:08:26.497" v="223" actId="478"/>
          <ac:spMkLst>
            <pc:docMk/>
            <pc:sldMk cId="2522117950" sldId="509"/>
            <ac:spMk id="26" creationId="{2A1E78CE-0008-9CFA-F628-821DCFF68195}"/>
          </ac:spMkLst>
        </pc:spChg>
        <pc:spChg chg="mod">
          <ac:chgData name="Megan Murphy" userId="c8abed84-9c27-493a-8c30-22bc2a48e2a9" providerId="ADAL" clId="{AB74EB44-DC4D-4184-BD8B-962C49D0BC45}" dt="2024-03-21T01:08:20.656" v="221" actId="34135"/>
          <ac:spMkLst>
            <pc:docMk/>
            <pc:sldMk cId="2522117950" sldId="509"/>
            <ac:spMk id="27" creationId="{C85DACEF-B7DE-CCB9-DB5B-EA1E3F727D83}"/>
          </ac:spMkLst>
        </pc:spChg>
        <pc:spChg chg="mod">
          <ac:chgData name="Megan Murphy" userId="c8abed84-9c27-493a-8c30-22bc2a48e2a9" providerId="ADAL" clId="{AB74EB44-DC4D-4184-BD8B-962C49D0BC45}" dt="2024-03-21T01:08:58.207" v="229" actId="164"/>
          <ac:spMkLst>
            <pc:docMk/>
            <pc:sldMk cId="2522117950" sldId="509"/>
            <ac:spMk id="29" creationId="{CA4F6B3F-28A7-3675-BB9C-274B11F006E3}"/>
          </ac:spMkLst>
        </pc:spChg>
        <pc:spChg chg="mod">
          <ac:chgData name="Megan Murphy" userId="c8abed84-9c27-493a-8c30-22bc2a48e2a9" providerId="ADAL" clId="{AB74EB44-DC4D-4184-BD8B-962C49D0BC45}" dt="2024-03-21T01:08:50.537" v="227" actId="164"/>
          <ac:spMkLst>
            <pc:docMk/>
            <pc:sldMk cId="2522117950" sldId="509"/>
            <ac:spMk id="30" creationId="{DB749873-C79D-0CC2-C0B3-614747D426EB}"/>
          </ac:spMkLst>
        </pc:spChg>
        <pc:spChg chg="mod">
          <ac:chgData name="Megan Murphy" userId="c8abed84-9c27-493a-8c30-22bc2a48e2a9" providerId="ADAL" clId="{AB74EB44-DC4D-4184-BD8B-962C49D0BC45}" dt="2024-03-21T01:08:54.082" v="228" actId="164"/>
          <ac:spMkLst>
            <pc:docMk/>
            <pc:sldMk cId="2522117950" sldId="509"/>
            <ac:spMk id="31" creationId="{585DF473-42C1-D168-CEBF-A5B47B4E2C05}"/>
          </ac:spMkLst>
        </pc:spChg>
        <pc:spChg chg="mod">
          <ac:chgData name="Megan Murphy" userId="c8abed84-9c27-493a-8c30-22bc2a48e2a9" providerId="ADAL" clId="{AB74EB44-DC4D-4184-BD8B-962C49D0BC45}" dt="2024-03-21T01:08:58.207" v="229" actId="164"/>
          <ac:spMkLst>
            <pc:docMk/>
            <pc:sldMk cId="2522117950" sldId="509"/>
            <ac:spMk id="32" creationId="{FBA2AAEC-350D-030F-4E69-12A82E59C9CB}"/>
          </ac:spMkLst>
        </pc:spChg>
        <pc:grpChg chg="add mod">
          <ac:chgData name="Megan Murphy" userId="c8abed84-9c27-493a-8c30-22bc2a48e2a9" providerId="ADAL" clId="{AB74EB44-DC4D-4184-BD8B-962C49D0BC45}" dt="2024-03-21T01:08:50.537" v="227" actId="164"/>
          <ac:grpSpMkLst>
            <pc:docMk/>
            <pc:sldMk cId="2522117950" sldId="509"/>
            <ac:grpSpMk id="2" creationId="{D1BCF6E9-42D5-3733-7F6B-7AACB882E298}"/>
          </ac:grpSpMkLst>
        </pc:grpChg>
        <pc:grpChg chg="add mod">
          <ac:chgData name="Megan Murphy" userId="c8abed84-9c27-493a-8c30-22bc2a48e2a9" providerId="ADAL" clId="{AB74EB44-DC4D-4184-BD8B-962C49D0BC45}" dt="2024-03-21T01:08:54.082" v="228" actId="164"/>
          <ac:grpSpMkLst>
            <pc:docMk/>
            <pc:sldMk cId="2522117950" sldId="509"/>
            <ac:grpSpMk id="6" creationId="{DA3A9366-A67F-D53D-6564-96F4DF9FE197}"/>
          </ac:grpSpMkLst>
        </pc:grpChg>
        <pc:grpChg chg="add mod">
          <ac:chgData name="Megan Murphy" userId="c8abed84-9c27-493a-8c30-22bc2a48e2a9" providerId="ADAL" clId="{AB74EB44-DC4D-4184-BD8B-962C49D0BC45}" dt="2024-03-21T01:08:58.207" v="229" actId="164"/>
          <ac:grpSpMkLst>
            <pc:docMk/>
            <pc:sldMk cId="2522117950" sldId="509"/>
            <ac:grpSpMk id="7" creationId="{B0DC4E07-5124-EC67-4D00-74B80A9676B7}"/>
          </ac:grpSpMkLst>
        </pc:grpChg>
      </pc:sldChg>
      <pc:sldChg chg="addSp delSp modSp mod">
        <pc:chgData name="Megan Murphy" userId="c8abed84-9c27-493a-8c30-22bc2a48e2a9" providerId="ADAL" clId="{AB74EB44-DC4D-4184-BD8B-962C49D0BC45}" dt="2024-03-21T01:09:41.617" v="243" actId="164"/>
        <pc:sldMkLst>
          <pc:docMk/>
          <pc:sldMk cId="3377698731" sldId="510"/>
        </pc:sldMkLst>
        <pc:spChg chg="mod">
          <ac:chgData name="Megan Murphy" userId="c8abed84-9c27-493a-8c30-22bc2a48e2a9" providerId="ADAL" clId="{AB74EB44-DC4D-4184-BD8B-962C49D0BC45}" dt="2024-03-21T01:09:09.981" v="233" actId="34135"/>
          <ac:spMkLst>
            <pc:docMk/>
            <pc:sldMk cId="3377698731" sldId="510"/>
            <ac:spMk id="3" creationId="{E24E5E2B-C848-C29E-CCC4-3C95FD2A53B2}"/>
          </ac:spMkLst>
        </pc:spChg>
        <pc:spChg chg="mod">
          <ac:chgData name="Megan Murphy" userId="c8abed84-9c27-493a-8c30-22bc2a48e2a9" providerId="ADAL" clId="{AB74EB44-DC4D-4184-BD8B-962C49D0BC45}" dt="2024-03-21T01:09:12.467" v="234" actId="34135"/>
          <ac:spMkLst>
            <pc:docMk/>
            <pc:sldMk cId="3377698731" sldId="510"/>
            <ac:spMk id="4" creationId="{1675EC5F-DFE8-AC83-A850-105EC3E1737E}"/>
          </ac:spMkLst>
        </pc:spChg>
        <pc:spChg chg="mod">
          <ac:chgData name="Megan Murphy" userId="c8abed84-9c27-493a-8c30-22bc2a48e2a9" providerId="ADAL" clId="{AB74EB44-DC4D-4184-BD8B-962C49D0BC45}" dt="2024-03-21T01:09:16.718" v="235" actId="164"/>
          <ac:spMkLst>
            <pc:docMk/>
            <pc:sldMk cId="3377698731" sldId="510"/>
            <ac:spMk id="6" creationId="{0CD461C6-7099-6997-E7C8-C03D24A979A6}"/>
          </ac:spMkLst>
        </pc:spChg>
        <pc:spChg chg="mod">
          <ac:chgData name="Megan Murphy" userId="c8abed84-9c27-493a-8c30-22bc2a48e2a9" providerId="ADAL" clId="{AB74EB44-DC4D-4184-BD8B-962C49D0BC45}" dt="2024-03-21T01:09:16.718" v="235" actId="164"/>
          <ac:spMkLst>
            <pc:docMk/>
            <pc:sldMk cId="3377698731" sldId="510"/>
            <ac:spMk id="7" creationId="{1AED8BAC-D71B-D887-25EC-A8FC936CFDED}"/>
          </ac:spMkLst>
        </pc:spChg>
        <pc:spChg chg="del mod">
          <ac:chgData name="Megan Murphy" userId="c8abed84-9c27-493a-8c30-22bc2a48e2a9" providerId="ADAL" clId="{AB74EB44-DC4D-4184-BD8B-962C49D0BC45}" dt="2024-03-21T01:09:07.274" v="232" actId="478"/>
          <ac:spMkLst>
            <pc:docMk/>
            <pc:sldMk cId="3377698731" sldId="510"/>
            <ac:spMk id="8" creationId="{F46611B4-46EF-8888-40FD-6054CE1AE756}"/>
          </ac:spMkLst>
        </pc:spChg>
        <pc:spChg chg="del">
          <ac:chgData name="Megan Murphy" userId="c8abed84-9c27-493a-8c30-22bc2a48e2a9" providerId="ADAL" clId="{AB74EB44-DC4D-4184-BD8B-962C49D0BC45}" dt="2024-03-21T01:09:04.721" v="230" actId="478"/>
          <ac:spMkLst>
            <pc:docMk/>
            <pc:sldMk cId="3377698731" sldId="510"/>
            <ac:spMk id="9" creationId="{8A5D1C5D-1F6F-E2C4-787F-9515DA2EFB9C}"/>
          </ac:spMkLst>
        </pc:spChg>
        <pc:spChg chg="mod">
          <ac:chgData name="Megan Murphy" userId="c8abed84-9c27-493a-8c30-22bc2a48e2a9" providerId="ADAL" clId="{AB74EB44-DC4D-4184-BD8B-962C49D0BC45}" dt="2024-03-21T01:09:41.617" v="243" actId="164"/>
          <ac:spMkLst>
            <pc:docMk/>
            <pc:sldMk cId="3377698731" sldId="510"/>
            <ac:spMk id="10" creationId="{0F71A07A-A0E2-1DED-EC4A-DB016EEB2C6F}"/>
          </ac:spMkLst>
        </pc:spChg>
        <pc:spChg chg="mod">
          <ac:chgData name="Megan Murphy" userId="c8abed84-9c27-493a-8c30-22bc2a48e2a9" providerId="ADAL" clId="{AB74EB44-DC4D-4184-BD8B-962C49D0BC45}" dt="2024-03-21T01:09:16.718" v="235" actId="164"/>
          <ac:spMkLst>
            <pc:docMk/>
            <pc:sldMk cId="3377698731" sldId="510"/>
            <ac:spMk id="11" creationId="{0683F1FF-E367-489B-5AD4-04A16EE8EDC2}"/>
          </ac:spMkLst>
        </pc:spChg>
        <pc:spChg chg="mod">
          <ac:chgData name="Megan Murphy" userId="c8abed84-9c27-493a-8c30-22bc2a48e2a9" providerId="ADAL" clId="{AB74EB44-DC4D-4184-BD8B-962C49D0BC45}" dt="2024-03-21T01:09:16.718" v="235" actId="164"/>
          <ac:spMkLst>
            <pc:docMk/>
            <pc:sldMk cId="3377698731" sldId="510"/>
            <ac:spMk id="12" creationId="{829F73EA-A8C7-0FF4-028E-D77D721650A3}"/>
          </ac:spMkLst>
        </pc:spChg>
        <pc:spChg chg="mod">
          <ac:chgData name="Megan Murphy" userId="c8abed84-9c27-493a-8c30-22bc2a48e2a9" providerId="ADAL" clId="{AB74EB44-DC4D-4184-BD8B-962C49D0BC45}" dt="2024-03-21T01:09:41.617" v="243" actId="164"/>
          <ac:spMkLst>
            <pc:docMk/>
            <pc:sldMk cId="3377698731" sldId="510"/>
            <ac:spMk id="13" creationId="{669B15EA-0F1F-462C-C985-8C4CD9BB67B5}"/>
          </ac:spMkLst>
        </pc:spChg>
        <pc:spChg chg="mod">
          <ac:chgData name="Megan Murphy" userId="c8abed84-9c27-493a-8c30-22bc2a48e2a9" providerId="ADAL" clId="{AB74EB44-DC4D-4184-BD8B-962C49D0BC45}" dt="2024-03-21T01:09:41.617" v="243" actId="164"/>
          <ac:spMkLst>
            <pc:docMk/>
            <pc:sldMk cId="3377698731" sldId="510"/>
            <ac:spMk id="14" creationId="{1C625F38-73B4-E88A-206F-A4C9FF3A4202}"/>
          </ac:spMkLst>
        </pc:spChg>
        <pc:spChg chg="mod">
          <ac:chgData name="Megan Murphy" userId="c8abed84-9c27-493a-8c30-22bc2a48e2a9" providerId="ADAL" clId="{AB74EB44-DC4D-4184-BD8B-962C49D0BC45}" dt="2024-03-21T01:09:41.617" v="243" actId="164"/>
          <ac:spMkLst>
            <pc:docMk/>
            <pc:sldMk cId="3377698731" sldId="510"/>
            <ac:spMk id="19" creationId="{1B176AEA-09BF-55E2-6F42-797DD2250108}"/>
          </ac:spMkLst>
        </pc:spChg>
        <pc:spChg chg="mod">
          <ac:chgData name="Megan Murphy" userId="c8abed84-9c27-493a-8c30-22bc2a48e2a9" providerId="ADAL" clId="{AB74EB44-DC4D-4184-BD8B-962C49D0BC45}" dt="2024-03-21T01:09:20.616" v="236" actId="164"/>
          <ac:spMkLst>
            <pc:docMk/>
            <pc:sldMk cId="3377698731" sldId="510"/>
            <ac:spMk id="23" creationId="{CDB26E12-F220-F2CA-4F64-3660D1DF6D0E}"/>
          </ac:spMkLst>
        </pc:spChg>
        <pc:spChg chg="mod">
          <ac:chgData name="Megan Murphy" userId="c8abed84-9c27-493a-8c30-22bc2a48e2a9" providerId="ADAL" clId="{AB74EB44-DC4D-4184-BD8B-962C49D0BC45}" dt="2024-03-21T01:09:20.616" v="236" actId="164"/>
          <ac:spMkLst>
            <pc:docMk/>
            <pc:sldMk cId="3377698731" sldId="510"/>
            <ac:spMk id="38" creationId="{A038899C-5AE9-5754-42D3-27ADAB78B0A1}"/>
          </ac:spMkLst>
        </pc:spChg>
        <pc:spChg chg="mod">
          <ac:chgData name="Megan Murphy" userId="c8abed84-9c27-493a-8c30-22bc2a48e2a9" providerId="ADAL" clId="{AB74EB44-DC4D-4184-BD8B-962C49D0BC45}" dt="2024-03-21T01:09:20.616" v="236" actId="164"/>
          <ac:spMkLst>
            <pc:docMk/>
            <pc:sldMk cId="3377698731" sldId="510"/>
            <ac:spMk id="39" creationId="{F98083CD-09F7-12F4-D78E-493A3064DB39}"/>
          </ac:spMkLst>
        </pc:spChg>
        <pc:spChg chg="mod">
          <ac:chgData name="Megan Murphy" userId="c8abed84-9c27-493a-8c30-22bc2a48e2a9" providerId="ADAL" clId="{AB74EB44-DC4D-4184-BD8B-962C49D0BC45}" dt="2024-03-21T01:09:24.699" v="237" actId="164"/>
          <ac:spMkLst>
            <pc:docMk/>
            <pc:sldMk cId="3377698731" sldId="510"/>
            <ac:spMk id="40" creationId="{BDD89F24-F375-3A14-76C3-724D49D9C7B4}"/>
          </ac:spMkLst>
        </pc:spChg>
        <pc:spChg chg="mod">
          <ac:chgData name="Megan Murphy" userId="c8abed84-9c27-493a-8c30-22bc2a48e2a9" providerId="ADAL" clId="{AB74EB44-DC4D-4184-BD8B-962C49D0BC45}" dt="2024-03-21T01:09:28.740" v="238" actId="164"/>
          <ac:spMkLst>
            <pc:docMk/>
            <pc:sldMk cId="3377698731" sldId="510"/>
            <ac:spMk id="41" creationId="{A97012E6-EE1C-CDDC-3BA8-F035D77C0332}"/>
          </ac:spMkLst>
        </pc:spChg>
        <pc:spChg chg="mod">
          <ac:chgData name="Megan Murphy" userId="c8abed84-9c27-493a-8c30-22bc2a48e2a9" providerId="ADAL" clId="{AB74EB44-DC4D-4184-BD8B-962C49D0BC45}" dt="2024-03-21T01:09:20.616" v="236" actId="164"/>
          <ac:spMkLst>
            <pc:docMk/>
            <pc:sldMk cId="3377698731" sldId="510"/>
            <ac:spMk id="42" creationId="{819E0F9B-D529-39DF-9919-044D95C67254}"/>
          </ac:spMkLst>
        </pc:spChg>
        <pc:spChg chg="mod">
          <ac:chgData name="Megan Murphy" userId="c8abed84-9c27-493a-8c30-22bc2a48e2a9" providerId="ADAL" clId="{AB74EB44-DC4D-4184-BD8B-962C49D0BC45}" dt="2024-03-21T01:09:24.699" v="237" actId="164"/>
          <ac:spMkLst>
            <pc:docMk/>
            <pc:sldMk cId="3377698731" sldId="510"/>
            <ac:spMk id="43" creationId="{77C281D9-6D60-4307-F723-70A8BD2F8396}"/>
          </ac:spMkLst>
        </pc:spChg>
        <pc:spChg chg="mod">
          <ac:chgData name="Megan Murphy" userId="c8abed84-9c27-493a-8c30-22bc2a48e2a9" providerId="ADAL" clId="{AB74EB44-DC4D-4184-BD8B-962C49D0BC45}" dt="2024-03-21T01:09:28.740" v="238" actId="164"/>
          <ac:spMkLst>
            <pc:docMk/>
            <pc:sldMk cId="3377698731" sldId="510"/>
            <ac:spMk id="44" creationId="{B8F6F0CE-7680-ED11-9224-374F01FDD2BD}"/>
          </ac:spMkLst>
        </pc:spChg>
        <pc:spChg chg="mod">
          <ac:chgData name="Megan Murphy" userId="c8abed84-9c27-493a-8c30-22bc2a48e2a9" providerId="ADAL" clId="{AB74EB44-DC4D-4184-BD8B-962C49D0BC45}" dt="2024-03-21T01:09:24.699" v="237" actId="164"/>
          <ac:spMkLst>
            <pc:docMk/>
            <pc:sldMk cId="3377698731" sldId="510"/>
            <ac:spMk id="45" creationId="{BDA1B10F-716A-A3AC-A526-C09C7E0C29CA}"/>
          </ac:spMkLst>
        </pc:spChg>
        <pc:spChg chg="mod">
          <ac:chgData name="Megan Murphy" userId="c8abed84-9c27-493a-8c30-22bc2a48e2a9" providerId="ADAL" clId="{AB74EB44-DC4D-4184-BD8B-962C49D0BC45}" dt="2024-03-21T01:09:24.699" v="237" actId="164"/>
          <ac:spMkLst>
            <pc:docMk/>
            <pc:sldMk cId="3377698731" sldId="510"/>
            <ac:spMk id="46" creationId="{87E41781-D05C-DC27-0E8B-0B95E4FFFBFA}"/>
          </ac:spMkLst>
        </pc:spChg>
        <pc:spChg chg="mod">
          <ac:chgData name="Megan Murphy" userId="c8abed84-9c27-493a-8c30-22bc2a48e2a9" providerId="ADAL" clId="{AB74EB44-DC4D-4184-BD8B-962C49D0BC45}" dt="2024-03-21T01:09:28.740" v="238" actId="164"/>
          <ac:spMkLst>
            <pc:docMk/>
            <pc:sldMk cId="3377698731" sldId="510"/>
            <ac:spMk id="47" creationId="{0AD39C5D-5643-2221-3723-7A4ADAEC4AAF}"/>
          </ac:spMkLst>
        </pc:spChg>
        <pc:spChg chg="mod">
          <ac:chgData name="Megan Murphy" userId="c8abed84-9c27-493a-8c30-22bc2a48e2a9" providerId="ADAL" clId="{AB74EB44-DC4D-4184-BD8B-962C49D0BC45}" dt="2024-03-21T01:09:28.740" v="238" actId="164"/>
          <ac:spMkLst>
            <pc:docMk/>
            <pc:sldMk cId="3377698731" sldId="510"/>
            <ac:spMk id="48" creationId="{A97BA1EC-760C-E242-5147-7DCD6C1FC334}"/>
          </ac:spMkLst>
        </pc:spChg>
        <pc:grpChg chg="add mod">
          <ac:chgData name="Megan Murphy" userId="c8abed84-9c27-493a-8c30-22bc2a48e2a9" providerId="ADAL" clId="{AB74EB44-DC4D-4184-BD8B-962C49D0BC45}" dt="2024-03-21T01:09:16.718" v="235" actId="164"/>
          <ac:grpSpMkLst>
            <pc:docMk/>
            <pc:sldMk cId="3377698731" sldId="510"/>
            <ac:grpSpMk id="2" creationId="{B6BF3CE8-4F0F-C9D0-865D-C29C231C0D17}"/>
          </ac:grpSpMkLst>
        </pc:grpChg>
        <pc:grpChg chg="add mod">
          <ac:chgData name="Megan Murphy" userId="c8abed84-9c27-493a-8c30-22bc2a48e2a9" providerId="ADAL" clId="{AB74EB44-DC4D-4184-BD8B-962C49D0BC45}" dt="2024-03-21T01:09:20.616" v="236" actId="164"/>
          <ac:grpSpMkLst>
            <pc:docMk/>
            <pc:sldMk cId="3377698731" sldId="510"/>
            <ac:grpSpMk id="5" creationId="{F252A866-B292-383A-E5A9-0C1853AA49D7}"/>
          </ac:grpSpMkLst>
        </pc:grpChg>
        <pc:grpChg chg="add mod">
          <ac:chgData name="Megan Murphy" userId="c8abed84-9c27-493a-8c30-22bc2a48e2a9" providerId="ADAL" clId="{AB74EB44-DC4D-4184-BD8B-962C49D0BC45}" dt="2024-03-21T01:09:24.699" v="237" actId="164"/>
          <ac:grpSpMkLst>
            <pc:docMk/>
            <pc:sldMk cId="3377698731" sldId="510"/>
            <ac:grpSpMk id="15" creationId="{A6188842-9A35-321F-1502-FF3A4B95953B}"/>
          </ac:grpSpMkLst>
        </pc:grpChg>
        <pc:grpChg chg="add mod">
          <ac:chgData name="Megan Murphy" userId="c8abed84-9c27-493a-8c30-22bc2a48e2a9" providerId="ADAL" clId="{AB74EB44-DC4D-4184-BD8B-962C49D0BC45}" dt="2024-03-21T01:09:28.740" v="238" actId="164"/>
          <ac:grpSpMkLst>
            <pc:docMk/>
            <pc:sldMk cId="3377698731" sldId="510"/>
            <ac:grpSpMk id="16" creationId="{6B5EE9CE-EE83-3988-6DA5-77037D2773D5}"/>
          </ac:grpSpMkLst>
        </pc:grpChg>
        <pc:grpChg chg="add mod">
          <ac:chgData name="Megan Murphy" userId="c8abed84-9c27-493a-8c30-22bc2a48e2a9" providerId="ADAL" clId="{AB74EB44-DC4D-4184-BD8B-962C49D0BC45}" dt="2024-03-21T01:09:39.986" v="242" actId="164"/>
          <ac:grpSpMkLst>
            <pc:docMk/>
            <pc:sldMk cId="3377698731" sldId="510"/>
            <ac:grpSpMk id="17" creationId="{895703FF-AA39-D3B2-C410-C5CC9E6AE79D}"/>
          </ac:grpSpMkLst>
        </pc:grpChg>
        <pc:grpChg chg="add mod">
          <ac:chgData name="Megan Murphy" userId="c8abed84-9c27-493a-8c30-22bc2a48e2a9" providerId="ADAL" clId="{AB74EB44-DC4D-4184-BD8B-962C49D0BC45}" dt="2024-03-21T01:09:41.617" v="243" actId="164"/>
          <ac:grpSpMkLst>
            <pc:docMk/>
            <pc:sldMk cId="3377698731" sldId="510"/>
            <ac:grpSpMk id="18" creationId="{509B90C0-1299-555D-F5EE-BB02D8C38E3D}"/>
          </ac:grpSpMkLst>
        </pc:grpChg>
      </pc:sldChg>
      <pc:sldChg chg="addSp delSp modSp mod modNotesTx">
        <pc:chgData name="Megan Murphy" userId="c8abed84-9c27-493a-8c30-22bc2a48e2a9" providerId="ADAL" clId="{AB74EB44-DC4D-4184-BD8B-962C49D0BC45}" dt="2024-03-21T01:14:30.130" v="347" actId="20577"/>
        <pc:sldMkLst>
          <pc:docMk/>
          <pc:sldMk cId="874104074" sldId="511"/>
        </pc:sldMkLst>
        <pc:spChg chg="add del mod">
          <ac:chgData name="Megan Murphy" userId="c8abed84-9c27-493a-8c30-22bc2a48e2a9" providerId="ADAL" clId="{AB74EB44-DC4D-4184-BD8B-962C49D0BC45}" dt="2024-03-21T00:58:08.461" v="50" actId="1076"/>
          <ac:spMkLst>
            <pc:docMk/>
            <pc:sldMk cId="874104074" sldId="511"/>
            <ac:spMk id="2" creationId="{DC5B0A52-9516-6E2C-F7CD-92FE956E3CD5}"/>
          </ac:spMkLst>
        </pc:spChg>
        <pc:spChg chg="del">
          <ac:chgData name="Megan Murphy" userId="c8abed84-9c27-493a-8c30-22bc2a48e2a9" providerId="ADAL" clId="{AB74EB44-DC4D-4184-BD8B-962C49D0BC45}" dt="2024-03-21T01:03:00.348" v="86" actId="478"/>
          <ac:spMkLst>
            <pc:docMk/>
            <pc:sldMk cId="874104074" sldId="511"/>
            <ac:spMk id="4" creationId="{EACF39C4-2346-C0A4-82A5-9FE4137CB474}"/>
          </ac:spMkLst>
        </pc:spChg>
        <pc:spChg chg="del">
          <ac:chgData name="Megan Murphy" userId="c8abed84-9c27-493a-8c30-22bc2a48e2a9" providerId="ADAL" clId="{AB74EB44-DC4D-4184-BD8B-962C49D0BC45}" dt="2024-03-21T01:02:57.715" v="85" actId="478"/>
          <ac:spMkLst>
            <pc:docMk/>
            <pc:sldMk cId="874104074" sldId="511"/>
            <ac:spMk id="5" creationId="{E6BDB4D5-4D5D-D281-97F3-C501AA7F2522}"/>
          </ac:spMkLst>
        </pc:spChg>
        <pc:spChg chg="mod">
          <ac:chgData name="Megan Murphy" userId="c8abed84-9c27-493a-8c30-22bc2a48e2a9" providerId="ADAL" clId="{AB74EB44-DC4D-4184-BD8B-962C49D0BC45}" dt="2024-03-21T01:06:49.881" v="208" actId="34135"/>
          <ac:spMkLst>
            <pc:docMk/>
            <pc:sldMk cId="874104074" sldId="511"/>
            <ac:spMk id="6" creationId="{DC49F8F0-7911-BF57-D866-A5D98E8B64C8}"/>
          </ac:spMkLst>
        </pc:spChg>
        <pc:spChg chg="mod">
          <ac:chgData name="Megan Murphy" userId="c8abed84-9c27-493a-8c30-22bc2a48e2a9" providerId="ADAL" clId="{AB74EB44-DC4D-4184-BD8B-962C49D0BC45}" dt="2024-03-21T01:06:07.407" v="206" actId="34135"/>
          <ac:spMkLst>
            <pc:docMk/>
            <pc:sldMk cId="874104074" sldId="511"/>
            <ac:spMk id="7" creationId="{B856712D-157E-6A20-9185-18DECBABAF94}"/>
          </ac:spMkLst>
        </pc:spChg>
        <pc:spChg chg="mod">
          <ac:chgData name="Megan Murphy" userId="c8abed84-9c27-493a-8c30-22bc2a48e2a9" providerId="ADAL" clId="{AB74EB44-DC4D-4184-BD8B-962C49D0BC45}" dt="2024-03-21T01:05:03.953" v="176" actId="34135"/>
          <ac:spMkLst>
            <pc:docMk/>
            <pc:sldMk cId="874104074" sldId="511"/>
            <ac:spMk id="9" creationId="{5CC0A858-92A3-77B6-24B9-F12A4A7E9615}"/>
          </ac:spMkLst>
        </pc:spChg>
        <pc:spChg chg="mod">
          <ac:chgData name="Megan Murphy" userId="c8abed84-9c27-493a-8c30-22bc2a48e2a9" providerId="ADAL" clId="{AB74EB44-DC4D-4184-BD8B-962C49D0BC45}" dt="2024-03-21T00:57:40.973" v="40" actId="1076"/>
          <ac:spMkLst>
            <pc:docMk/>
            <pc:sldMk cId="874104074" sldId="511"/>
            <ac:spMk id="11" creationId="{3DB6700B-650E-F5AD-8E9F-36DD5A2EB14D}"/>
          </ac:spMkLst>
        </pc:spChg>
        <pc:spChg chg="mod">
          <ac:chgData name="Megan Murphy" userId="c8abed84-9c27-493a-8c30-22bc2a48e2a9" providerId="ADAL" clId="{AB74EB44-DC4D-4184-BD8B-962C49D0BC45}" dt="2024-03-21T01:05:13.262" v="178" actId="34135"/>
          <ac:spMkLst>
            <pc:docMk/>
            <pc:sldMk cId="874104074" sldId="511"/>
            <ac:spMk id="22" creationId="{5320E9D8-7A5A-7001-4F79-B8716B1446E5}"/>
          </ac:spMkLst>
        </pc:spChg>
        <pc:picChg chg="add del mod">
          <ac:chgData name="Megan Murphy" userId="c8abed84-9c27-493a-8c30-22bc2a48e2a9" providerId="ADAL" clId="{AB74EB44-DC4D-4184-BD8B-962C49D0BC45}" dt="2024-03-21T01:01:01.746" v="70" actId="478"/>
          <ac:picMkLst>
            <pc:docMk/>
            <pc:sldMk cId="874104074" sldId="511"/>
            <ac:picMk id="3" creationId="{EFCBA38E-717B-CC35-146E-8DF87309B8B5}"/>
          </ac:picMkLst>
        </pc:picChg>
        <pc:picChg chg="mod">
          <ac:chgData name="Megan Murphy" userId="c8abed84-9c27-493a-8c30-22bc2a48e2a9" providerId="ADAL" clId="{AB74EB44-DC4D-4184-BD8B-962C49D0BC45}" dt="2024-03-21T01:05:08.550" v="177" actId="34135"/>
          <ac:picMkLst>
            <pc:docMk/>
            <pc:sldMk cId="874104074" sldId="511"/>
            <ac:picMk id="8" creationId="{344AD035-DBD9-1E55-C079-205D59A079D9}"/>
          </ac:picMkLst>
        </pc:picChg>
        <pc:picChg chg="add del mod modCrop">
          <ac:chgData name="Megan Murphy" userId="c8abed84-9c27-493a-8c30-22bc2a48e2a9" providerId="ADAL" clId="{AB74EB44-DC4D-4184-BD8B-962C49D0BC45}" dt="2024-03-21T00:59:16.421" v="68" actId="478"/>
          <ac:picMkLst>
            <pc:docMk/>
            <pc:sldMk cId="874104074" sldId="511"/>
            <ac:picMk id="24" creationId="{107F10D3-225A-C5AE-4FA6-FA3213E6C6A1}"/>
          </ac:picMkLst>
        </pc:picChg>
      </pc:sldChg>
      <pc:sldChg chg="addSp delSp modSp mod">
        <pc:chgData name="Megan Murphy" userId="c8abed84-9c27-493a-8c30-22bc2a48e2a9" providerId="ADAL" clId="{AB74EB44-DC4D-4184-BD8B-962C49D0BC45}" dt="2024-03-21T01:12:14.828" v="281" actId="164"/>
        <pc:sldMkLst>
          <pc:docMk/>
          <pc:sldMk cId="155093911" sldId="512"/>
        </pc:sldMkLst>
        <pc:spChg chg="mod">
          <ac:chgData name="Megan Murphy" userId="c8abed84-9c27-493a-8c30-22bc2a48e2a9" providerId="ADAL" clId="{AB74EB44-DC4D-4184-BD8B-962C49D0BC45}" dt="2024-03-21T01:12:04.315" v="278" actId="164"/>
          <ac:spMkLst>
            <pc:docMk/>
            <pc:sldMk cId="155093911" sldId="512"/>
            <ac:spMk id="2" creationId="{C9DC9945-9641-FB0A-E02F-2A820A499C78}"/>
          </ac:spMkLst>
        </pc:spChg>
        <pc:spChg chg="del">
          <ac:chgData name="Megan Murphy" userId="c8abed84-9c27-493a-8c30-22bc2a48e2a9" providerId="ADAL" clId="{AB74EB44-DC4D-4184-BD8B-962C49D0BC45}" dt="2024-03-21T01:11:52.265" v="274" actId="478"/>
          <ac:spMkLst>
            <pc:docMk/>
            <pc:sldMk cId="155093911" sldId="512"/>
            <ac:spMk id="5" creationId="{93118CEB-BAEE-163B-4365-AD778A53E2AC}"/>
          </ac:spMkLst>
        </pc:spChg>
        <pc:spChg chg="del">
          <ac:chgData name="Megan Murphy" userId="c8abed84-9c27-493a-8c30-22bc2a48e2a9" providerId="ADAL" clId="{AB74EB44-DC4D-4184-BD8B-962C49D0BC45}" dt="2024-03-21T01:11:50.851" v="273" actId="478"/>
          <ac:spMkLst>
            <pc:docMk/>
            <pc:sldMk cId="155093911" sldId="512"/>
            <ac:spMk id="6" creationId="{52B2EED4-7008-2E9A-1456-1629C991DFB9}"/>
          </ac:spMkLst>
        </pc:spChg>
        <pc:spChg chg="mod">
          <ac:chgData name="Megan Murphy" userId="c8abed84-9c27-493a-8c30-22bc2a48e2a9" providerId="ADAL" clId="{AB74EB44-DC4D-4184-BD8B-962C49D0BC45}" dt="2024-03-21T01:11:57.716" v="276" actId="34135"/>
          <ac:spMkLst>
            <pc:docMk/>
            <pc:sldMk cId="155093911" sldId="512"/>
            <ac:spMk id="32" creationId="{45D12594-E741-B33A-98E7-72A653DA7C7F}"/>
          </ac:spMkLst>
        </pc:spChg>
        <pc:spChg chg="mod">
          <ac:chgData name="Megan Murphy" userId="c8abed84-9c27-493a-8c30-22bc2a48e2a9" providerId="ADAL" clId="{AB74EB44-DC4D-4184-BD8B-962C49D0BC45}" dt="2024-03-21T01:11:54.894" v="275" actId="34135"/>
          <ac:spMkLst>
            <pc:docMk/>
            <pc:sldMk cId="155093911" sldId="512"/>
            <ac:spMk id="33" creationId="{B9D7E06E-62C0-30B8-31C0-1323DAC9F22A}"/>
          </ac:spMkLst>
        </pc:spChg>
        <pc:spChg chg="mod">
          <ac:chgData name="Megan Murphy" userId="c8abed84-9c27-493a-8c30-22bc2a48e2a9" providerId="ADAL" clId="{AB74EB44-DC4D-4184-BD8B-962C49D0BC45}" dt="2024-03-21T01:12:07.692" v="279" actId="164"/>
          <ac:spMkLst>
            <pc:docMk/>
            <pc:sldMk cId="155093911" sldId="512"/>
            <ac:spMk id="34" creationId="{41685657-0A2E-36EB-8B4B-AF1905C4411F}"/>
          </ac:spMkLst>
        </pc:spChg>
        <pc:spChg chg="mod">
          <ac:chgData name="Megan Murphy" userId="c8abed84-9c27-493a-8c30-22bc2a48e2a9" providerId="ADAL" clId="{AB74EB44-DC4D-4184-BD8B-962C49D0BC45}" dt="2024-03-21T01:12:11.222" v="280" actId="164"/>
          <ac:spMkLst>
            <pc:docMk/>
            <pc:sldMk cId="155093911" sldId="512"/>
            <ac:spMk id="35" creationId="{E8E07C42-8564-4956-43D0-7D6BF50A04FA}"/>
          </ac:spMkLst>
        </pc:spChg>
        <pc:spChg chg="mod">
          <ac:chgData name="Megan Murphy" userId="c8abed84-9c27-493a-8c30-22bc2a48e2a9" providerId="ADAL" clId="{AB74EB44-DC4D-4184-BD8B-962C49D0BC45}" dt="2024-03-21T01:12:14.828" v="281" actId="164"/>
          <ac:spMkLst>
            <pc:docMk/>
            <pc:sldMk cId="155093911" sldId="512"/>
            <ac:spMk id="36" creationId="{B30E20E0-0D88-4D69-CDE5-8920886A1296}"/>
          </ac:spMkLst>
        </pc:spChg>
        <pc:spChg chg="mod">
          <ac:chgData name="Megan Murphy" userId="c8abed84-9c27-493a-8c30-22bc2a48e2a9" providerId="ADAL" clId="{AB74EB44-DC4D-4184-BD8B-962C49D0BC45}" dt="2024-03-21T01:12:07.692" v="279" actId="164"/>
          <ac:spMkLst>
            <pc:docMk/>
            <pc:sldMk cId="155093911" sldId="512"/>
            <ac:spMk id="37" creationId="{3B980435-BA10-00EA-DF5C-AF4D57CFC220}"/>
          </ac:spMkLst>
        </pc:spChg>
        <pc:spChg chg="mod">
          <ac:chgData name="Megan Murphy" userId="c8abed84-9c27-493a-8c30-22bc2a48e2a9" providerId="ADAL" clId="{AB74EB44-DC4D-4184-BD8B-962C49D0BC45}" dt="2024-03-21T01:12:07.692" v="279" actId="164"/>
          <ac:spMkLst>
            <pc:docMk/>
            <pc:sldMk cId="155093911" sldId="512"/>
            <ac:spMk id="38" creationId="{07CF7641-87A4-77BA-D2FA-4B64ACA3C571}"/>
          </ac:spMkLst>
        </pc:spChg>
        <pc:spChg chg="mod">
          <ac:chgData name="Megan Murphy" userId="c8abed84-9c27-493a-8c30-22bc2a48e2a9" providerId="ADAL" clId="{AB74EB44-DC4D-4184-BD8B-962C49D0BC45}" dt="2024-03-21T01:12:11.222" v="280" actId="164"/>
          <ac:spMkLst>
            <pc:docMk/>
            <pc:sldMk cId="155093911" sldId="512"/>
            <ac:spMk id="39" creationId="{CF9DA62D-4948-45A2-382D-CF6E8B5B24B3}"/>
          </ac:spMkLst>
        </pc:spChg>
        <pc:spChg chg="mod">
          <ac:chgData name="Megan Murphy" userId="c8abed84-9c27-493a-8c30-22bc2a48e2a9" providerId="ADAL" clId="{AB74EB44-DC4D-4184-BD8B-962C49D0BC45}" dt="2024-03-21T01:12:11.222" v="280" actId="164"/>
          <ac:spMkLst>
            <pc:docMk/>
            <pc:sldMk cId="155093911" sldId="512"/>
            <ac:spMk id="41" creationId="{32B7D150-9E85-11E6-EFD5-5BD881FDDF80}"/>
          </ac:spMkLst>
        </pc:spChg>
        <pc:spChg chg="mod">
          <ac:chgData name="Megan Murphy" userId="c8abed84-9c27-493a-8c30-22bc2a48e2a9" providerId="ADAL" clId="{AB74EB44-DC4D-4184-BD8B-962C49D0BC45}" dt="2024-03-21T01:12:14.828" v="281" actId="164"/>
          <ac:spMkLst>
            <pc:docMk/>
            <pc:sldMk cId="155093911" sldId="512"/>
            <ac:spMk id="42" creationId="{E7D66D3A-3DB8-B0E0-FC3A-6FDBD3B0C5A8}"/>
          </ac:spMkLst>
        </pc:spChg>
        <pc:spChg chg="mod">
          <ac:chgData name="Megan Murphy" userId="c8abed84-9c27-493a-8c30-22bc2a48e2a9" providerId="ADAL" clId="{AB74EB44-DC4D-4184-BD8B-962C49D0BC45}" dt="2024-03-21T01:12:14.828" v="281" actId="164"/>
          <ac:spMkLst>
            <pc:docMk/>
            <pc:sldMk cId="155093911" sldId="512"/>
            <ac:spMk id="43" creationId="{5D34AA96-94C1-8900-3306-B0AB0D552DA2}"/>
          </ac:spMkLst>
        </pc:spChg>
        <pc:spChg chg="mod">
          <ac:chgData name="Megan Murphy" userId="c8abed84-9c27-493a-8c30-22bc2a48e2a9" providerId="ADAL" clId="{AB74EB44-DC4D-4184-BD8B-962C49D0BC45}" dt="2024-03-21T01:12:04.315" v="278" actId="164"/>
          <ac:spMkLst>
            <pc:docMk/>
            <pc:sldMk cId="155093911" sldId="512"/>
            <ac:spMk id="47" creationId="{2BF5C5F6-2087-70AB-3155-38DE132CCBF9}"/>
          </ac:spMkLst>
        </pc:spChg>
        <pc:spChg chg="mod">
          <ac:chgData name="Megan Murphy" userId="c8abed84-9c27-493a-8c30-22bc2a48e2a9" providerId="ADAL" clId="{AB74EB44-DC4D-4184-BD8B-962C49D0BC45}" dt="2024-03-21T01:12:00.427" v="277" actId="164"/>
          <ac:spMkLst>
            <pc:docMk/>
            <pc:sldMk cId="155093911" sldId="512"/>
            <ac:spMk id="49" creationId="{789A759C-C855-29B8-AABF-E84EF3D5BC88}"/>
          </ac:spMkLst>
        </pc:spChg>
        <pc:spChg chg="mod">
          <ac:chgData name="Megan Murphy" userId="c8abed84-9c27-493a-8c30-22bc2a48e2a9" providerId="ADAL" clId="{AB74EB44-DC4D-4184-BD8B-962C49D0BC45}" dt="2024-03-21T01:12:04.315" v="278" actId="164"/>
          <ac:spMkLst>
            <pc:docMk/>
            <pc:sldMk cId="155093911" sldId="512"/>
            <ac:spMk id="50" creationId="{A49D49F2-6AEF-076C-2C36-875C818811CE}"/>
          </ac:spMkLst>
        </pc:spChg>
        <pc:spChg chg="mod">
          <ac:chgData name="Megan Murphy" userId="c8abed84-9c27-493a-8c30-22bc2a48e2a9" providerId="ADAL" clId="{AB74EB44-DC4D-4184-BD8B-962C49D0BC45}" dt="2024-03-21T01:12:04.315" v="278" actId="164"/>
          <ac:spMkLst>
            <pc:docMk/>
            <pc:sldMk cId="155093911" sldId="512"/>
            <ac:spMk id="51" creationId="{B2E1CF85-1F2D-0A20-63C1-7EB496F404FF}"/>
          </ac:spMkLst>
        </pc:spChg>
        <pc:spChg chg="mod">
          <ac:chgData name="Megan Murphy" userId="c8abed84-9c27-493a-8c30-22bc2a48e2a9" providerId="ADAL" clId="{AB74EB44-DC4D-4184-BD8B-962C49D0BC45}" dt="2024-03-21T01:12:00.427" v="277" actId="164"/>
          <ac:spMkLst>
            <pc:docMk/>
            <pc:sldMk cId="155093911" sldId="512"/>
            <ac:spMk id="52" creationId="{7D831570-43F2-A987-D8AC-547A762E8089}"/>
          </ac:spMkLst>
        </pc:spChg>
        <pc:spChg chg="mod">
          <ac:chgData name="Megan Murphy" userId="c8abed84-9c27-493a-8c30-22bc2a48e2a9" providerId="ADAL" clId="{AB74EB44-DC4D-4184-BD8B-962C49D0BC45}" dt="2024-03-21T01:12:00.427" v="277" actId="164"/>
          <ac:spMkLst>
            <pc:docMk/>
            <pc:sldMk cId="155093911" sldId="512"/>
            <ac:spMk id="53" creationId="{601C0D61-8530-5421-0FF6-3B2D86E365EB}"/>
          </ac:spMkLst>
        </pc:spChg>
        <pc:spChg chg="mod">
          <ac:chgData name="Megan Murphy" userId="c8abed84-9c27-493a-8c30-22bc2a48e2a9" providerId="ADAL" clId="{AB74EB44-DC4D-4184-BD8B-962C49D0BC45}" dt="2024-03-21T01:12:00.427" v="277" actId="164"/>
          <ac:spMkLst>
            <pc:docMk/>
            <pc:sldMk cId="155093911" sldId="512"/>
            <ac:spMk id="54" creationId="{A770F386-AF3D-8C97-4A05-8384560423CA}"/>
          </ac:spMkLst>
        </pc:spChg>
        <pc:grpChg chg="add mod">
          <ac:chgData name="Megan Murphy" userId="c8abed84-9c27-493a-8c30-22bc2a48e2a9" providerId="ADAL" clId="{AB74EB44-DC4D-4184-BD8B-962C49D0BC45}" dt="2024-03-21T01:12:00.427" v="277" actId="164"/>
          <ac:grpSpMkLst>
            <pc:docMk/>
            <pc:sldMk cId="155093911" sldId="512"/>
            <ac:grpSpMk id="3" creationId="{2CF47D74-4F13-F4A1-E7F8-6C3DA57DB08E}"/>
          </ac:grpSpMkLst>
        </pc:grpChg>
        <pc:grpChg chg="add mod">
          <ac:chgData name="Megan Murphy" userId="c8abed84-9c27-493a-8c30-22bc2a48e2a9" providerId="ADAL" clId="{AB74EB44-DC4D-4184-BD8B-962C49D0BC45}" dt="2024-03-21T01:12:04.315" v="278" actId="164"/>
          <ac:grpSpMkLst>
            <pc:docMk/>
            <pc:sldMk cId="155093911" sldId="512"/>
            <ac:grpSpMk id="4" creationId="{0D5A46CD-BB33-E997-ED2B-D386BF31121C}"/>
          </ac:grpSpMkLst>
        </pc:grpChg>
        <pc:grpChg chg="add mod">
          <ac:chgData name="Megan Murphy" userId="c8abed84-9c27-493a-8c30-22bc2a48e2a9" providerId="ADAL" clId="{AB74EB44-DC4D-4184-BD8B-962C49D0BC45}" dt="2024-03-21T01:12:07.692" v="279" actId="164"/>
          <ac:grpSpMkLst>
            <pc:docMk/>
            <pc:sldMk cId="155093911" sldId="512"/>
            <ac:grpSpMk id="7" creationId="{87623E78-1B0D-8D70-3CB4-332349DB1C00}"/>
          </ac:grpSpMkLst>
        </pc:grpChg>
        <pc:grpChg chg="add mod">
          <ac:chgData name="Megan Murphy" userId="c8abed84-9c27-493a-8c30-22bc2a48e2a9" providerId="ADAL" clId="{AB74EB44-DC4D-4184-BD8B-962C49D0BC45}" dt="2024-03-21T01:12:11.222" v="280" actId="164"/>
          <ac:grpSpMkLst>
            <pc:docMk/>
            <pc:sldMk cId="155093911" sldId="512"/>
            <ac:grpSpMk id="8" creationId="{3379EE07-A2C3-97A7-8DB0-FFCA39D9054B}"/>
          </ac:grpSpMkLst>
        </pc:grpChg>
        <pc:grpChg chg="add mod">
          <ac:chgData name="Megan Murphy" userId="c8abed84-9c27-493a-8c30-22bc2a48e2a9" providerId="ADAL" clId="{AB74EB44-DC4D-4184-BD8B-962C49D0BC45}" dt="2024-03-21T01:12:14.828" v="281" actId="164"/>
          <ac:grpSpMkLst>
            <pc:docMk/>
            <pc:sldMk cId="155093911" sldId="512"/>
            <ac:grpSpMk id="9" creationId="{0C1C22D1-E635-E676-FC74-5F8E493EEAD3}"/>
          </ac:grpSpMkLst>
        </pc:grpChg>
      </pc:sldChg>
      <pc:sldChg chg="addSp delSp modSp mod">
        <pc:chgData name="Megan Murphy" userId="c8abed84-9c27-493a-8c30-22bc2a48e2a9" providerId="ADAL" clId="{AB74EB44-DC4D-4184-BD8B-962C49D0BC45}" dt="2024-03-21T01:11:45.467" v="272" actId="164"/>
        <pc:sldMkLst>
          <pc:docMk/>
          <pc:sldMk cId="3712574633" sldId="513"/>
        </pc:sldMkLst>
        <pc:spChg chg="mod">
          <ac:chgData name="Megan Murphy" userId="c8abed84-9c27-493a-8c30-22bc2a48e2a9" providerId="ADAL" clId="{AB74EB44-DC4D-4184-BD8B-962C49D0BC45}" dt="2024-03-21T01:11:18.064" v="264" actId="164"/>
          <ac:spMkLst>
            <pc:docMk/>
            <pc:sldMk cId="3712574633" sldId="513"/>
            <ac:spMk id="3" creationId="{14B808CC-8CC7-4D29-989F-74E860F9B3C7}"/>
          </ac:spMkLst>
        </pc:spChg>
        <pc:spChg chg="del">
          <ac:chgData name="Megan Murphy" userId="c8abed84-9c27-493a-8c30-22bc2a48e2a9" providerId="ADAL" clId="{AB74EB44-DC4D-4184-BD8B-962C49D0BC45}" dt="2024-03-21T01:11:36.981" v="269" actId="478"/>
          <ac:spMkLst>
            <pc:docMk/>
            <pc:sldMk cId="3712574633" sldId="513"/>
            <ac:spMk id="5" creationId="{B81C90C4-DDDA-FD14-234F-9B11742DAF54}"/>
          </ac:spMkLst>
        </pc:spChg>
        <pc:spChg chg="del">
          <ac:chgData name="Megan Murphy" userId="c8abed84-9c27-493a-8c30-22bc2a48e2a9" providerId="ADAL" clId="{AB74EB44-DC4D-4184-BD8B-962C49D0BC45}" dt="2024-03-21T01:11:30.491" v="267" actId="478"/>
          <ac:spMkLst>
            <pc:docMk/>
            <pc:sldMk cId="3712574633" sldId="513"/>
            <ac:spMk id="6" creationId="{0BF46DC3-AA3C-41C6-4529-B574F2D16298}"/>
          </ac:spMkLst>
        </pc:spChg>
        <pc:spChg chg="mod">
          <ac:chgData name="Megan Murphy" userId="c8abed84-9c27-493a-8c30-22bc2a48e2a9" providerId="ADAL" clId="{AB74EB44-DC4D-4184-BD8B-962C49D0BC45}" dt="2024-03-21T01:11:45.467" v="272" actId="164"/>
          <ac:spMkLst>
            <pc:docMk/>
            <pc:sldMk cId="3712574633" sldId="513"/>
            <ac:spMk id="7" creationId="{9A077A28-FAC1-6CDB-29CD-A753D932D1AC}"/>
          </ac:spMkLst>
        </pc:spChg>
        <pc:spChg chg="mod">
          <ac:chgData name="Megan Murphy" userId="c8abed84-9c27-493a-8c30-22bc2a48e2a9" providerId="ADAL" clId="{AB74EB44-DC4D-4184-BD8B-962C49D0BC45}" dt="2024-03-21T01:11:42.508" v="271" actId="164"/>
          <ac:spMkLst>
            <pc:docMk/>
            <pc:sldMk cId="3712574633" sldId="513"/>
            <ac:spMk id="8" creationId="{64F4A2E6-38CA-363D-91E6-9C28B376809E}"/>
          </ac:spMkLst>
        </pc:spChg>
        <pc:spChg chg="mod">
          <ac:chgData name="Megan Murphy" userId="c8abed84-9c27-493a-8c30-22bc2a48e2a9" providerId="ADAL" clId="{AB74EB44-DC4D-4184-BD8B-962C49D0BC45}" dt="2024-03-21T01:11:22.804" v="265" actId="164"/>
          <ac:spMkLst>
            <pc:docMk/>
            <pc:sldMk cId="3712574633" sldId="513"/>
            <ac:spMk id="9" creationId="{E0B2D57E-E4F6-4AC5-48F6-C8DBF60BDF00}"/>
          </ac:spMkLst>
        </pc:spChg>
        <pc:spChg chg="mod">
          <ac:chgData name="Megan Murphy" userId="c8abed84-9c27-493a-8c30-22bc2a48e2a9" providerId="ADAL" clId="{AB74EB44-DC4D-4184-BD8B-962C49D0BC45}" dt="2024-03-21T01:11:22.804" v="265" actId="164"/>
          <ac:spMkLst>
            <pc:docMk/>
            <pc:sldMk cId="3712574633" sldId="513"/>
            <ac:spMk id="10" creationId="{4E2F480E-6255-DF6C-6188-3083B787B02E}"/>
          </ac:spMkLst>
        </pc:spChg>
        <pc:spChg chg="mod">
          <ac:chgData name="Megan Murphy" userId="c8abed84-9c27-493a-8c30-22bc2a48e2a9" providerId="ADAL" clId="{AB74EB44-DC4D-4184-BD8B-962C49D0BC45}" dt="2024-03-21T01:11:45.467" v="272" actId="164"/>
          <ac:spMkLst>
            <pc:docMk/>
            <pc:sldMk cId="3712574633" sldId="513"/>
            <ac:spMk id="11" creationId="{21712D20-20E6-CBD2-45D4-A3847E3349ED}"/>
          </ac:spMkLst>
        </pc:spChg>
        <pc:spChg chg="mod">
          <ac:chgData name="Megan Murphy" userId="c8abed84-9c27-493a-8c30-22bc2a48e2a9" providerId="ADAL" clId="{AB74EB44-DC4D-4184-BD8B-962C49D0BC45}" dt="2024-03-21T01:11:26.635" v="266" actId="164"/>
          <ac:spMkLst>
            <pc:docMk/>
            <pc:sldMk cId="3712574633" sldId="513"/>
            <ac:spMk id="12" creationId="{BBC8DDE2-C24C-DAEE-4144-28F21C2AB11A}"/>
          </ac:spMkLst>
        </pc:spChg>
        <pc:spChg chg="mod">
          <ac:chgData name="Megan Murphy" userId="c8abed84-9c27-493a-8c30-22bc2a48e2a9" providerId="ADAL" clId="{AB74EB44-DC4D-4184-BD8B-962C49D0BC45}" dt="2024-03-21T01:11:26.635" v="266" actId="164"/>
          <ac:spMkLst>
            <pc:docMk/>
            <pc:sldMk cId="3712574633" sldId="513"/>
            <ac:spMk id="13" creationId="{CED77F6A-14F9-B3E1-B034-B1A0F36A47A1}"/>
          </ac:spMkLst>
        </pc:spChg>
        <pc:spChg chg="mod">
          <ac:chgData name="Megan Murphy" userId="c8abed84-9c27-493a-8c30-22bc2a48e2a9" providerId="ADAL" clId="{AB74EB44-DC4D-4184-BD8B-962C49D0BC45}" dt="2024-03-21T01:11:26.635" v="266" actId="164"/>
          <ac:spMkLst>
            <pc:docMk/>
            <pc:sldMk cId="3712574633" sldId="513"/>
            <ac:spMk id="15" creationId="{E990139E-0FCB-28B8-538B-0F54F179A046}"/>
          </ac:spMkLst>
        </pc:spChg>
        <pc:spChg chg="mod">
          <ac:chgData name="Megan Murphy" userId="c8abed84-9c27-493a-8c30-22bc2a48e2a9" providerId="ADAL" clId="{AB74EB44-DC4D-4184-BD8B-962C49D0BC45}" dt="2024-03-21T01:11:18.064" v="264" actId="164"/>
          <ac:spMkLst>
            <pc:docMk/>
            <pc:sldMk cId="3712574633" sldId="513"/>
            <ac:spMk id="18" creationId="{B185A460-BB4E-E2D4-EE7C-551E32853332}"/>
          </ac:spMkLst>
        </pc:spChg>
        <pc:spChg chg="mod">
          <ac:chgData name="Megan Murphy" userId="c8abed84-9c27-493a-8c30-22bc2a48e2a9" providerId="ADAL" clId="{AB74EB44-DC4D-4184-BD8B-962C49D0BC45}" dt="2024-03-21T01:11:18.064" v="264" actId="164"/>
          <ac:spMkLst>
            <pc:docMk/>
            <pc:sldMk cId="3712574633" sldId="513"/>
            <ac:spMk id="29" creationId="{F968E501-EB01-6D5F-955A-C772630D1B3D}"/>
          </ac:spMkLst>
        </pc:spChg>
        <pc:spChg chg="mod">
          <ac:chgData name="Megan Murphy" userId="c8abed84-9c27-493a-8c30-22bc2a48e2a9" providerId="ADAL" clId="{AB74EB44-DC4D-4184-BD8B-962C49D0BC45}" dt="2024-03-21T01:11:22.804" v="265" actId="164"/>
          <ac:spMkLst>
            <pc:docMk/>
            <pc:sldMk cId="3712574633" sldId="513"/>
            <ac:spMk id="30" creationId="{2450FDE6-D4F8-4E69-1F8E-FF710AA87F8F}"/>
          </ac:spMkLst>
        </pc:spChg>
        <pc:spChg chg="mod">
          <ac:chgData name="Megan Murphy" userId="c8abed84-9c27-493a-8c30-22bc2a48e2a9" providerId="ADAL" clId="{AB74EB44-DC4D-4184-BD8B-962C49D0BC45}" dt="2024-03-21T01:11:42.508" v="271" actId="164"/>
          <ac:spMkLst>
            <pc:docMk/>
            <pc:sldMk cId="3712574633" sldId="513"/>
            <ac:spMk id="31" creationId="{2D20DECF-6AEC-5515-2DB4-C287344F69B4}"/>
          </ac:spMkLst>
        </pc:spChg>
        <pc:spChg chg="mod">
          <ac:chgData name="Megan Murphy" userId="c8abed84-9c27-493a-8c30-22bc2a48e2a9" providerId="ADAL" clId="{AB74EB44-DC4D-4184-BD8B-962C49D0BC45}" dt="2024-03-21T01:11:32.724" v="268" actId="34135"/>
          <ac:spMkLst>
            <pc:docMk/>
            <pc:sldMk cId="3712574633" sldId="513"/>
            <ac:spMk id="32" creationId="{12B8D02E-C679-BF9F-C02A-64A5342FE443}"/>
          </ac:spMkLst>
        </pc:spChg>
        <pc:spChg chg="mod">
          <ac:chgData name="Megan Murphy" userId="c8abed84-9c27-493a-8c30-22bc2a48e2a9" providerId="ADAL" clId="{AB74EB44-DC4D-4184-BD8B-962C49D0BC45}" dt="2024-03-21T01:11:40.124" v="270" actId="34135"/>
          <ac:spMkLst>
            <pc:docMk/>
            <pc:sldMk cId="3712574633" sldId="513"/>
            <ac:spMk id="33" creationId="{C454ECEB-C98B-2E35-E1F8-A93A39B26A86}"/>
          </ac:spMkLst>
        </pc:spChg>
        <pc:grpChg chg="add mod">
          <ac:chgData name="Megan Murphy" userId="c8abed84-9c27-493a-8c30-22bc2a48e2a9" providerId="ADAL" clId="{AB74EB44-DC4D-4184-BD8B-962C49D0BC45}" dt="2024-03-21T01:11:18.064" v="264" actId="164"/>
          <ac:grpSpMkLst>
            <pc:docMk/>
            <pc:sldMk cId="3712574633" sldId="513"/>
            <ac:grpSpMk id="4" creationId="{1ABC77FB-AF27-95AF-D01F-182B622F6D40}"/>
          </ac:grpSpMkLst>
        </pc:grpChg>
        <pc:grpChg chg="add mod">
          <ac:chgData name="Megan Murphy" userId="c8abed84-9c27-493a-8c30-22bc2a48e2a9" providerId="ADAL" clId="{AB74EB44-DC4D-4184-BD8B-962C49D0BC45}" dt="2024-03-21T01:11:22.804" v="265" actId="164"/>
          <ac:grpSpMkLst>
            <pc:docMk/>
            <pc:sldMk cId="3712574633" sldId="513"/>
            <ac:grpSpMk id="14" creationId="{06C77539-4A93-227D-A757-1DE6E4F8CBF0}"/>
          </ac:grpSpMkLst>
        </pc:grpChg>
        <pc:grpChg chg="add mod">
          <ac:chgData name="Megan Murphy" userId="c8abed84-9c27-493a-8c30-22bc2a48e2a9" providerId="ADAL" clId="{AB74EB44-DC4D-4184-BD8B-962C49D0BC45}" dt="2024-03-21T01:11:26.635" v="266" actId="164"/>
          <ac:grpSpMkLst>
            <pc:docMk/>
            <pc:sldMk cId="3712574633" sldId="513"/>
            <ac:grpSpMk id="16" creationId="{D3F1E83B-7187-D453-616C-5FBE3A2E0996}"/>
          </ac:grpSpMkLst>
        </pc:grpChg>
        <pc:grpChg chg="add mod">
          <ac:chgData name="Megan Murphy" userId="c8abed84-9c27-493a-8c30-22bc2a48e2a9" providerId="ADAL" clId="{AB74EB44-DC4D-4184-BD8B-962C49D0BC45}" dt="2024-03-21T01:11:42.508" v="271" actId="164"/>
          <ac:grpSpMkLst>
            <pc:docMk/>
            <pc:sldMk cId="3712574633" sldId="513"/>
            <ac:grpSpMk id="17" creationId="{A70FE6A1-906A-2E0A-9B46-D45AEA5371E1}"/>
          </ac:grpSpMkLst>
        </pc:grpChg>
        <pc:grpChg chg="add mod">
          <ac:chgData name="Megan Murphy" userId="c8abed84-9c27-493a-8c30-22bc2a48e2a9" providerId="ADAL" clId="{AB74EB44-DC4D-4184-BD8B-962C49D0BC45}" dt="2024-03-21T01:11:45.467" v="272" actId="164"/>
          <ac:grpSpMkLst>
            <pc:docMk/>
            <pc:sldMk cId="3712574633" sldId="513"/>
            <ac:grpSpMk id="19" creationId="{6320D430-606A-E4D8-A628-6D6CC69B2694}"/>
          </ac:grpSpMkLst>
        </pc:grpChg>
      </pc:sldChg>
      <pc:sldChg chg="modSp mod">
        <pc:chgData name="Megan Murphy" userId="c8abed84-9c27-493a-8c30-22bc2a48e2a9" providerId="ADAL" clId="{AB74EB44-DC4D-4184-BD8B-962C49D0BC45}" dt="2024-04-01T17:53:21.464" v="672" actId="20577"/>
        <pc:sldMkLst>
          <pc:docMk/>
          <pc:sldMk cId="3619825268" sldId="514"/>
        </pc:sldMkLst>
        <pc:spChg chg="mod">
          <ac:chgData name="Megan Murphy" userId="c8abed84-9c27-493a-8c30-22bc2a48e2a9" providerId="ADAL" clId="{AB74EB44-DC4D-4184-BD8B-962C49D0BC45}" dt="2024-04-01T17:53:21.464" v="672" actId="20577"/>
          <ac:spMkLst>
            <pc:docMk/>
            <pc:sldMk cId="3619825268" sldId="514"/>
            <ac:spMk id="26" creationId="{53EC687C-21DB-D920-8D92-366987245C74}"/>
          </ac:spMkLst>
        </pc:spChg>
      </pc:sldChg>
      <pc:sldChg chg="addSp delSp modSp add mod ord modShow">
        <pc:chgData name="Megan Murphy" userId="c8abed84-9c27-493a-8c30-22bc2a48e2a9" providerId="ADAL" clId="{AB74EB44-DC4D-4184-BD8B-962C49D0BC45}" dt="2024-03-26T19:45:07.617" v="619" actId="1035"/>
        <pc:sldMkLst>
          <pc:docMk/>
          <pc:sldMk cId="455527285" sldId="650"/>
        </pc:sldMkLst>
        <pc:spChg chg="del">
          <ac:chgData name="Megan Murphy" userId="c8abed84-9c27-493a-8c30-22bc2a48e2a9" providerId="ADAL" clId="{AB74EB44-DC4D-4184-BD8B-962C49D0BC45}" dt="2024-03-26T19:44:47.887" v="592" actId="478"/>
          <ac:spMkLst>
            <pc:docMk/>
            <pc:sldMk cId="455527285" sldId="650"/>
            <ac:spMk id="2" creationId="{BE37C502-BD23-43FE-8059-168480721DD7}"/>
          </ac:spMkLst>
        </pc:spChg>
        <pc:spChg chg="mod">
          <ac:chgData name="Megan Murphy" userId="c8abed84-9c27-493a-8c30-22bc2a48e2a9" providerId="ADAL" clId="{AB74EB44-DC4D-4184-BD8B-962C49D0BC45}" dt="2024-03-26T19:45:07.617" v="619" actId="1035"/>
          <ac:spMkLst>
            <pc:docMk/>
            <pc:sldMk cId="455527285" sldId="650"/>
            <ac:spMk id="4" creationId="{091340A4-1744-47E5-82C4-923B0A82A488}"/>
          </ac:spMkLst>
        </pc:spChg>
        <pc:spChg chg="add mod">
          <ac:chgData name="Megan Murphy" userId="c8abed84-9c27-493a-8c30-22bc2a48e2a9" providerId="ADAL" clId="{AB74EB44-DC4D-4184-BD8B-962C49D0BC45}" dt="2024-03-26T19:44:49.188" v="593"/>
          <ac:spMkLst>
            <pc:docMk/>
            <pc:sldMk cId="455527285" sldId="650"/>
            <ac:spMk id="9" creationId="{4A6D6979-523E-43E8-3B19-4D9CFB939C5B}"/>
          </ac:spMkLst>
        </pc:spChg>
        <pc:picChg chg="add del mod">
          <ac:chgData name="Megan Murphy" userId="c8abed84-9c27-493a-8c30-22bc2a48e2a9" providerId="ADAL" clId="{AB74EB44-DC4D-4184-BD8B-962C49D0BC45}" dt="2024-03-26T19:41:28.990" v="562" actId="478"/>
          <ac:picMkLst>
            <pc:docMk/>
            <pc:sldMk cId="455527285" sldId="650"/>
            <ac:picMk id="5" creationId="{D1227F86-3C1F-0E43-34B5-C74C97AEAA11}"/>
          </ac:picMkLst>
        </pc:picChg>
        <pc:picChg chg="add mod modCrop">
          <ac:chgData name="Megan Murphy" userId="c8abed84-9c27-493a-8c30-22bc2a48e2a9" providerId="ADAL" clId="{AB74EB44-DC4D-4184-BD8B-962C49D0BC45}" dt="2024-03-26T19:45:07.617" v="619" actId="1035"/>
          <ac:picMkLst>
            <pc:docMk/>
            <pc:sldMk cId="455527285" sldId="650"/>
            <ac:picMk id="7" creationId="{74DEE348-DCD6-4FD2-5667-7BC0C9CC60A8}"/>
          </ac:picMkLst>
        </pc:picChg>
        <pc:picChg chg="mod">
          <ac:chgData name="Megan Murphy" userId="c8abed84-9c27-493a-8c30-22bc2a48e2a9" providerId="ADAL" clId="{AB74EB44-DC4D-4184-BD8B-962C49D0BC45}" dt="2024-03-26T19:45:07.617" v="619" actId="1035"/>
          <ac:picMkLst>
            <pc:docMk/>
            <pc:sldMk cId="455527285" sldId="650"/>
            <ac:picMk id="8" creationId="{08C4B0B9-18E9-4E15-969D-FC13A3A75698}"/>
          </ac:picMkLst>
        </pc:picChg>
      </pc:sldChg>
    </pc:docChg>
  </pc:docChgLst>
  <pc:docChgLst>
    <pc:chgData name="Emily Lawrence" userId="S::elawrence@girlscoutsoc.org::23309c92-9163-4cee-b7a0-1e7b75003f86" providerId="AD" clId="Web-{D8AED796-5C9E-5AB8-17A8-22D9936B03A3}"/>
    <pc:docChg chg="addSld modSld sldOrd addSection modSection">
      <pc:chgData name="Emily Lawrence" userId="S::elawrence@girlscoutsoc.org::23309c92-9163-4cee-b7a0-1e7b75003f86" providerId="AD" clId="Web-{D8AED796-5C9E-5AB8-17A8-22D9936B03A3}" dt="2024-03-20T17:50:55.686" v="324"/>
      <pc:docMkLst>
        <pc:docMk/>
      </pc:docMkLst>
      <pc:sldChg chg="delSp modSp">
        <pc:chgData name="Emily Lawrence" userId="S::elawrence@girlscoutsoc.org::23309c92-9163-4cee-b7a0-1e7b75003f86" providerId="AD" clId="Web-{D8AED796-5C9E-5AB8-17A8-22D9936B03A3}" dt="2024-03-20T17:43:42.138" v="190" actId="20577"/>
        <pc:sldMkLst>
          <pc:docMk/>
          <pc:sldMk cId="3555490357" sldId="495"/>
        </pc:sldMkLst>
        <pc:spChg chg="del">
          <ac:chgData name="Emily Lawrence" userId="S::elawrence@girlscoutsoc.org::23309c92-9163-4cee-b7a0-1e7b75003f86" providerId="AD" clId="Web-{D8AED796-5C9E-5AB8-17A8-22D9936B03A3}" dt="2024-03-20T17:40:54.360" v="150"/>
          <ac:spMkLst>
            <pc:docMk/>
            <pc:sldMk cId="3555490357" sldId="495"/>
            <ac:spMk id="25" creationId="{74F13D16-A1E0-63EA-BBAD-4AC681690DA5}"/>
          </ac:spMkLst>
        </pc:spChg>
        <pc:spChg chg="del">
          <ac:chgData name="Emily Lawrence" userId="S::elawrence@girlscoutsoc.org::23309c92-9163-4cee-b7a0-1e7b75003f86" providerId="AD" clId="Web-{D8AED796-5C9E-5AB8-17A8-22D9936B03A3}" dt="2024-03-20T17:40:55.266" v="151"/>
          <ac:spMkLst>
            <pc:docMk/>
            <pc:sldMk cId="3555490357" sldId="495"/>
            <ac:spMk id="28" creationId="{A98DB288-47CA-6386-0493-558DD4D2A239}"/>
          </ac:spMkLst>
        </pc:spChg>
        <pc:spChg chg="mod">
          <ac:chgData name="Emily Lawrence" userId="S::elawrence@girlscoutsoc.org::23309c92-9163-4cee-b7a0-1e7b75003f86" providerId="AD" clId="Web-{D8AED796-5C9E-5AB8-17A8-22D9936B03A3}" dt="2024-03-20T17:43:42.138" v="190" actId="20577"/>
          <ac:spMkLst>
            <pc:docMk/>
            <pc:sldMk cId="3555490357" sldId="495"/>
            <ac:spMk id="29" creationId="{65E6BB14-8788-D6AF-BBC4-A881A23A7C65}"/>
          </ac:spMkLst>
        </pc:spChg>
      </pc:sldChg>
      <pc:sldChg chg="modSp ord">
        <pc:chgData name="Emily Lawrence" userId="S::elawrence@girlscoutsoc.org::23309c92-9163-4cee-b7a0-1e7b75003f86" providerId="AD" clId="Web-{D8AED796-5C9E-5AB8-17A8-22D9936B03A3}" dt="2024-03-20T17:50:43.685" v="322"/>
        <pc:sldMkLst>
          <pc:docMk/>
          <pc:sldMk cId="561234616" sldId="496"/>
        </pc:sldMkLst>
        <pc:spChg chg="mod">
          <ac:chgData name="Emily Lawrence" userId="S::elawrence@girlscoutsoc.org::23309c92-9163-4cee-b7a0-1e7b75003f86" providerId="AD" clId="Web-{D8AED796-5C9E-5AB8-17A8-22D9936B03A3}" dt="2024-03-20T17:46:30.369" v="275" actId="14100"/>
          <ac:spMkLst>
            <pc:docMk/>
            <pc:sldMk cId="561234616" sldId="496"/>
            <ac:spMk id="4" creationId="{56778B2D-0658-9A6C-43E9-F2F818FA7F1F}"/>
          </ac:spMkLst>
        </pc:spChg>
      </pc:sldChg>
      <pc:sldChg chg="delSp modSp">
        <pc:chgData name="Emily Lawrence" userId="S::elawrence@girlscoutsoc.org::23309c92-9163-4cee-b7a0-1e7b75003f86" providerId="AD" clId="Web-{D8AED796-5C9E-5AB8-17A8-22D9936B03A3}" dt="2024-03-20T17:43:46.607" v="191" actId="20577"/>
        <pc:sldMkLst>
          <pc:docMk/>
          <pc:sldMk cId="1617972536" sldId="497"/>
        </pc:sldMkLst>
        <pc:spChg chg="del">
          <ac:chgData name="Emily Lawrence" userId="S::elawrence@girlscoutsoc.org::23309c92-9163-4cee-b7a0-1e7b75003f86" providerId="AD" clId="Web-{D8AED796-5C9E-5AB8-17A8-22D9936B03A3}" dt="2024-03-20T17:41:06.205" v="152"/>
          <ac:spMkLst>
            <pc:docMk/>
            <pc:sldMk cId="1617972536" sldId="497"/>
            <ac:spMk id="25" creationId="{9F3FB40F-F6BF-E5DD-DB7C-89CCFFF66C17}"/>
          </ac:spMkLst>
        </pc:spChg>
        <pc:spChg chg="del">
          <ac:chgData name="Emily Lawrence" userId="S::elawrence@girlscoutsoc.org::23309c92-9163-4cee-b7a0-1e7b75003f86" providerId="AD" clId="Web-{D8AED796-5C9E-5AB8-17A8-22D9936B03A3}" dt="2024-03-20T17:41:10.064" v="153"/>
          <ac:spMkLst>
            <pc:docMk/>
            <pc:sldMk cId="1617972536" sldId="497"/>
            <ac:spMk id="28" creationId="{01457F8A-54B9-751A-043E-D184968387CC}"/>
          </ac:spMkLst>
        </pc:spChg>
        <pc:spChg chg="mod">
          <ac:chgData name="Emily Lawrence" userId="S::elawrence@girlscoutsoc.org::23309c92-9163-4cee-b7a0-1e7b75003f86" providerId="AD" clId="Web-{D8AED796-5C9E-5AB8-17A8-22D9936B03A3}" dt="2024-03-20T17:43:46.607" v="191" actId="20577"/>
          <ac:spMkLst>
            <pc:docMk/>
            <pc:sldMk cId="1617972536" sldId="497"/>
            <ac:spMk id="29" creationId="{02560224-581F-994A-A39C-BFD7A379EE9F}"/>
          </ac:spMkLst>
        </pc:spChg>
      </pc:sldChg>
      <pc:sldChg chg="delSp modSp">
        <pc:chgData name="Emily Lawrence" userId="S::elawrence@girlscoutsoc.org::23309c92-9163-4cee-b7a0-1e7b75003f86" providerId="AD" clId="Web-{D8AED796-5C9E-5AB8-17A8-22D9936B03A3}" dt="2024-03-20T17:43:52.889" v="192" actId="20577"/>
        <pc:sldMkLst>
          <pc:docMk/>
          <pc:sldMk cId="2957623638" sldId="498"/>
        </pc:sldMkLst>
        <pc:spChg chg="del">
          <ac:chgData name="Emily Lawrence" userId="S::elawrence@girlscoutsoc.org::23309c92-9163-4cee-b7a0-1e7b75003f86" providerId="AD" clId="Web-{D8AED796-5C9E-5AB8-17A8-22D9936B03A3}" dt="2024-03-20T17:41:13.830" v="154"/>
          <ac:spMkLst>
            <pc:docMk/>
            <pc:sldMk cId="2957623638" sldId="498"/>
            <ac:spMk id="25" creationId="{1DD2E48D-3C69-44D1-8DFB-C671376277E4}"/>
          </ac:spMkLst>
        </pc:spChg>
        <pc:spChg chg="del">
          <ac:chgData name="Emily Lawrence" userId="S::elawrence@girlscoutsoc.org::23309c92-9163-4cee-b7a0-1e7b75003f86" providerId="AD" clId="Web-{D8AED796-5C9E-5AB8-17A8-22D9936B03A3}" dt="2024-03-20T17:41:18.127" v="155"/>
          <ac:spMkLst>
            <pc:docMk/>
            <pc:sldMk cId="2957623638" sldId="498"/>
            <ac:spMk id="28" creationId="{9B0930A4-1AB6-8473-3FE9-029BCDA0431A}"/>
          </ac:spMkLst>
        </pc:spChg>
        <pc:spChg chg="mod">
          <ac:chgData name="Emily Lawrence" userId="S::elawrence@girlscoutsoc.org::23309c92-9163-4cee-b7a0-1e7b75003f86" providerId="AD" clId="Web-{D8AED796-5C9E-5AB8-17A8-22D9936B03A3}" dt="2024-03-20T17:43:52.889" v="192" actId="20577"/>
          <ac:spMkLst>
            <pc:docMk/>
            <pc:sldMk cId="2957623638" sldId="498"/>
            <ac:spMk id="29" creationId="{559B3272-11DD-EE2B-DFA4-AF24CF28C9E1}"/>
          </ac:spMkLst>
        </pc:spChg>
      </pc:sldChg>
      <pc:sldChg chg="ord">
        <pc:chgData name="Emily Lawrence" userId="S::elawrence@girlscoutsoc.org::23309c92-9163-4cee-b7a0-1e7b75003f86" providerId="AD" clId="Web-{D8AED796-5C9E-5AB8-17A8-22D9936B03A3}" dt="2024-03-20T17:50:43.701" v="323"/>
        <pc:sldMkLst>
          <pc:docMk/>
          <pc:sldMk cId="874104074" sldId="511"/>
        </pc:sldMkLst>
      </pc:sldChg>
      <pc:sldChg chg="delSp modSp add ord replId">
        <pc:chgData name="Emily Lawrence" userId="S::elawrence@girlscoutsoc.org::23309c92-9163-4cee-b7a0-1e7b75003f86" providerId="AD" clId="Web-{D8AED796-5C9E-5AB8-17A8-22D9936B03A3}" dt="2024-03-20T17:50:39.528" v="321"/>
        <pc:sldMkLst>
          <pc:docMk/>
          <pc:sldMk cId="3619825268" sldId="514"/>
        </pc:sldMkLst>
        <pc:spChg chg="del">
          <ac:chgData name="Emily Lawrence" userId="S::elawrence@girlscoutsoc.org::23309c92-9163-4cee-b7a0-1e7b75003f86" providerId="AD" clId="Web-{D8AED796-5C9E-5AB8-17A8-22D9936B03A3}" dt="2024-03-20T17:36:11.370" v="21"/>
          <ac:spMkLst>
            <pc:docMk/>
            <pc:sldMk cId="3619825268" sldId="514"/>
            <ac:spMk id="25" creationId="{74F13D16-A1E0-63EA-BBAD-4AC681690DA5}"/>
          </ac:spMkLst>
        </pc:spChg>
        <pc:spChg chg="mod">
          <ac:chgData name="Emily Lawrence" userId="S::elawrence@girlscoutsoc.org::23309c92-9163-4cee-b7a0-1e7b75003f86" providerId="AD" clId="Web-{D8AED796-5C9E-5AB8-17A8-22D9936B03A3}" dt="2024-03-20T17:47:50.453" v="313" actId="20577"/>
          <ac:spMkLst>
            <pc:docMk/>
            <pc:sldMk cId="3619825268" sldId="514"/>
            <ac:spMk id="26" creationId="{53EC687C-21DB-D920-8D92-366987245C74}"/>
          </ac:spMkLst>
        </pc:spChg>
        <pc:spChg chg="del mod">
          <ac:chgData name="Emily Lawrence" userId="S::elawrence@girlscoutsoc.org::23309c92-9163-4cee-b7a0-1e7b75003f86" providerId="AD" clId="Web-{D8AED796-5C9E-5AB8-17A8-22D9936B03A3}" dt="2024-03-20T17:35:46.384" v="20"/>
          <ac:spMkLst>
            <pc:docMk/>
            <pc:sldMk cId="3619825268" sldId="514"/>
            <ac:spMk id="27" creationId="{E02BCA31-3C9F-DC80-1E93-FD0730A6E103}"/>
          </ac:spMkLst>
        </pc:spChg>
        <pc:spChg chg="del">
          <ac:chgData name="Emily Lawrence" userId="S::elawrence@girlscoutsoc.org::23309c92-9163-4cee-b7a0-1e7b75003f86" providerId="AD" clId="Web-{D8AED796-5C9E-5AB8-17A8-22D9936B03A3}" dt="2024-03-20T17:36:23.262" v="22"/>
          <ac:spMkLst>
            <pc:docMk/>
            <pc:sldMk cId="3619825268" sldId="514"/>
            <ac:spMk id="28" creationId="{A98DB288-47CA-6386-0493-558DD4D2A239}"/>
          </ac:spMkLst>
        </pc:spChg>
        <pc:spChg chg="mod">
          <ac:chgData name="Emily Lawrence" userId="S::elawrence@girlscoutsoc.org::23309c92-9163-4cee-b7a0-1e7b75003f86" providerId="AD" clId="Web-{D8AED796-5C9E-5AB8-17A8-22D9936B03A3}" dt="2024-03-20T17:43:38.466" v="189" actId="20577"/>
          <ac:spMkLst>
            <pc:docMk/>
            <pc:sldMk cId="3619825268" sldId="514"/>
            <ac:spMk id="29" creationId="{65E6BB14-8788-D6AF-BBC4-A881A23A7C65}"/>
          </ac:spMkLst>
        </pc:spChg>
        <pc:picChg chg="mod">
          <ac:chgData name="Emily Lawrence" userId="S::elawrence@girlscoutsoc.org::23309c92-9163-4cee-b7a0-1e7b75003f86" providerId="AD" clId="Web-{D8AED796-5C9E-5AB8-17A8-22D9936B03A3}" dt="2024-03-20T17:37:34.392" v="25" actId="1076"/>
          <ac:picMkLst>
            <pc:docMk/>
            <pc:sldMk cId="3619825268" sldId="514"/>
            <ac:picMk id="2" creationId="{0DEC22EA-2F33-2E8B-1F55-31189A1F9A46}"/>
          </ac:picMkLst>
        </pc:picChg>
        <pc:picChg chg="del">
          <ac:chgData name="Emily Lawrence" userId="S::elawrence@girlscoutsoc.org::23309c92-9163-4cee-b7a0-1e7b75003f86" providerId="AD" clId="Web-{D8AED796-5C9E-5AB8-17A8-22D9936B03A3}" dt="2024-03-20T17:34:55.068" v="18"/>
          <ac:picMkLst>
            <pc:docMk/>
            <pc:sldMk cId="3619825268" sldId="514"/>
            <ac:picMk id="3" creationId="{8554C498-6DEA-CD74-83E3-4A450B3C8064}"/>
          </ac:picMkLst>
        </pc:picChg>
        <pc:picChg chg="del">
          <ac:chgData name="Emily Lawrence" userId="S::elawrence@girlscoutsoc.org::23309c92-9163-4cee-b7a0-1e7b75003f86" providerId="AD" clId="Web-{D8AED796-5C9E-5AB8-17A8-22D9936B03A3}" dt="2024-03-20T17:34:55.068" v="17"/>
          <ac:picMkLst>
            <pc:docMk/>
            <pc:sldMk cId="3619825268" sldId="514"/>
            <ac:picMk id="4" creationId="{98F099E6-63FC-1E41-074D-E221E2BABFCF}"/>
          </ac:picMkLst>
        </pc:picChg>
        <pc:picChg chg="del">
          <ac:chgData name="Emily Lawrence" userId="S::elawrence@girlscoutsoc.org::23309c92-9163-4cee-b7a0-1e7b75003f86" providerId="AD" clId="Web-{D8AED796-5C9E-5AB8-17A8-22D9936B03A3}" dt="2024-03-20T17:34:55.068" v="16"/>
          <ac:picMkLst>
            <pc:docMk/>
            <pc:sldMk cId="3619825268" sldId="514"/>
            <ac:picMk id="5" creationId="{8F04FDA8-26FD-B986-00D4-0FDF909A897B}"/>
          </ac:picMkLst>
        </pc:picChg>
        <pc:picChg chg="del">
          <ac:chgData name="Emily Lawrence" userId="S::elawrence@girlscoutsoc.org::23309c92-9163-4cee-b7a0-1e7b75003f86" providerId="AD" clId="Web-{D8AED796-5C9E-5AB8-17A8-22D9936B03A3}" dt="2024-03-20T17:34:55.068" v="15"/>
          <ac:picMkLst>
            <pc:docMk/>
            <pc:sldMk cId="3619825268" sldId="514"/>
            <ac:picMk id="6" creationId="{47B2E131-1548-8F8E-9E4C-F3621DF8441A}"/>
          </ac:picMkLst>
        </pc:picChg>
        <pc:picChg chg="del">
          <ac:chgData name="Emily Lawrence" userId="S::elawrence@girlscoutsoc.org::23309c92-9163-4cee-b7a0-1e7b75003f86" providerId="AD" clId="Web-{D8AED796-5C9E-5AB8-17A8-22D9936B03A3}" dt="2024-03-20T17:34:55.068" v="14"/>
          <ac:picMkLst>
            <pc:docMk/>
            <pc:sldMk cId="3619825268" sldId="514"/>
            <ac:picMk id="7" creationId="{44FEE321-F968-EA7F-ED30-CC3D7CBAC8A6}"/>
          </ac:picMkLst>
        </pc:picChg>
        <pc:picChg chg="del">
          <ac:chgData name="Emily Lawrence" userId="S::elawrence@girlscoutsoc.org::23309c92-9163-4cee-b7a0-1e7b75003f86" providerId="AD" clId="Web-{D8AED796-5C9E-5AB8-17A8-22D9936B03A3}" dt="2024-03-20T17:34:55.068" v="13"/>
          <ac:picMkLst>
            <pc:docMk/>
            <pc:sldMk cId="3619825268" sldId="514"/>
            <ac:picMk id="12" creationId="{2E8F6C1D-2805-2F47-2684-C40B7D43AFFD}"/>
          </ac:picMkLst>
        </pc:picChg>
        <pc:picChg chg="del">
          <ac:chgData name="Emily Lawrence" userId="S::elawrence@girlscoutsoc.org::23309c92-9163-4cee-b7a0-1e7b75003f86" providerId="AD" clId="Web-{D8AED796-5C9E-5AB8-17A8-22D9936B03A3}" dt="2024-03-20T17:34:55.068" v="12"/>
          <ac:picMkLst>
            <pc:docMk/>
            <pc:sldMk cId="3619825268" sldId="514"/>
            <ac:picMk id="14" creationId="{5BFF29B4-073E-1C1E-B897-BDF8D42FF7C1}"/>
          </ac:picMkLst>
        </pc:picChg>
        <pc:picChg chg="del">
          <ac:chgData name="Emily Lawrence" userId="S::elawrence@girlscoutsoc.org::23309c92-9163-4cee-b7a0-1e7b75003f86" providerId="AD" clId="Web-{D8AED796-5C9E-5AB8-17A8-22D9936B03A3}" dt="2024-03-20T17:34:55.068" v="11"/>
          <ac:picMkLst>
            <pc:docMk/>
            <pc:sldMk cId="3619825268" sldId="514"/>
            <ac:picMk id="16" creationId="{D3B5B7CF-2921-C111-DD33-22B5B0A7E782}"/>
          </ac:picMkLst>
        </pc:picChg>
        <pc:picChg chg="del">
          <ac:chgData name="Emily Lawrence" userId="S::elawrence@girlscoutsoc.org::23309c92-9163-4cee-b7a0-1e7b75003f86" providerId="AD" clId="Web-{D8AED796-5C9E-5AB8-17A8-22D9936B03A3}" dt="2024-03-20T17:34:55.068" v="10"/>
          <ac:picMkLst>
            <pc:docMk/>
            <pc:sldMk cId="3619825268" sldId="514"/>
            <ac:picMk id="17" creationId="{15AD9D93-2109-A551-B23E-9D3F9F8945B0}"/>
          </ac:picMkLst>
        </pc:picChg>
        <pc:picChg chg="del">
          <ac:chgData name="Emily Lawrence" userId="S::elawrence@girlscoutsoc.org::23309c92-9163-4cee-b7a0-1e7b75003f86" providerId="AD" clId="Web-{D8AED796-5C9E-5AB8-17A8-22D9936B03A3}" dt="2024-03-20T17:34:55.068" v="9"/>
          <ac:picMkLst>
            <pc:docMk/>
            <pc:sldMk cId="3619825268" sldId="514"/>
            <ac:picMk id="18" creationId="{00078984-B562-4F54-9262-F25D008CC4F7}"/>
          </ac:picMkLst>
        </pc:picChg>
        <pc:picChg chg="del">
          <ac:chgData name="Emily Lawrence" userId="S::elawrence@girlscoutsoc.org::23309c92-9163-4cee-b7a0-1e7b75003f86" providerId="AD" clId="Web-{D8AED796-5C9E-5AB8-17A8-22D9936B03A3}" dt="2024-03-20T17:34:55.068" v="8"/>
          <ac:picMkLst>
            <pc:docMk/>
            <pc:sldMk cId="3619825268" sldId="514"/>
            <ac:picMk id="19" creationId="{0ACC671E-A74D-C97C-9326-0F3DD2722A2C}"/>
          </ac:picMkLst>
        </pc:picChg>
        <pc:picChg chg="del">
          <ac:chgData name="Emily Lawrence" userId="S::elawrence@girlscoutsoc.org::23309c92-9163-4cee-b7a0-1e7b75003f86" providerId="AD" clId="Web-{D8AED796-5C9E-5AB8-17A8-22D9936B03A3}" dt="2024-03-20T17:34:55.068" v="7"/>
          <ac:picMkLst>
            <pc:docMk/>
            <pc:sldMk cId="3619825268" sldId="514"/>
            <ac:picMk id="20" creationId="{5E4C66FD-FDBE-9D3B-B4BD-F925114E6AB9}"/>
          </ac:picMkLst>
        </pc:picChg>
        <pc:picChg chg="del">
          <ac:chgData name="Emily Lawrence" userId="S::elawrence@girlscoutsoc.org::23309c92-9163-4cee-b7a0-1e7b75003f86" providerId="AD" clId="Web-{D8AED796-5C9E-5AB8-17A8-22D9936B03A3}" dt="2024-03-20T17:34:55.068" v="6"/>
          <ac:picMkLst>
            <pc:docMk/>
            <pc:sldMk cId="3619825268" sldId="514"/>
            <ac:picMk id="21" creationId="{D832DDBF-425D-5847-CB05-B9684335E67D}"/>
          </ac:picMkLst>
        </pc:picChg>
        <pc:picChg chg="del">
          <ac:chgData name="Emily Lawrence" userId="S::elawrence@girlscoutsoc.org::23309c92-9163-4cee-b7a0-1e7b75003f86" providerId="AD" clId="Web-{D8AED796-5C9E-5AB8-17A8-22D9936B03A3}" dt="2024-03-20T17:34:55.068" v="5"/>
          <ac:picMkLst>
            <pc:docMk/>
            <pc:sldMk cId="3619825268" sldId="514"/>
            <ac:picMk id="22" creationId="{419591F1-572D-2D53-A9FF-88C8C2032E6E}"/>
          </ac:picMkLst>
        </pc:picChg>
        <pc:picChg chg="del">
          <ac:chgData name="Emily Lawrence" userId="S::elawrence@girlscoutsoc.org::23309c92-9163-4cee-b7a0-1e7b75003f86" providerId="AD" clId="Web-{D8AED796-5C9E-5AB8-17A8-22D9936B03A3}" dt="2024-03-20T17:34:55.068" v="4"/>
          <ac:picMkLst>
            <pc:docMk/>
            <pc:sldMk cId="3619825268" sldId="514"/>
            <ac:picMk id="23" creationId="{AA666F44-F796-5E9A-48FD-ADCAF163C326}"/>
          </ac:picMkLst>
        </pc:picChg>
        <pc:picChg chg="del">
          <ac:chgData name="Emily Lawrence" userId="S::elawrence@girlscoutsoc.org::23309c92-9163-4cee-b7a0-1e7b75003f86" providerId="AD" clId="Web-{D8AED796-5C9E-5AB8-17A8-22D9936B03A3}" dt="2024-03-20T17:34:55.068" v="3"/>
          <ac:picMkLst>
            <pc:docMk/>
            <pc:sldMk cId="3619825268" sldId="514"/>
            <ac:picMk id="24" creationId="{4836E269-B5EF-3E18-F064-211D4FAFA0A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latin typeface="Palatino Linotype" panose="02040502050505030304"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FC240DE2-BCEC-D14A-906A-CB1D1EF76C39}" type="datetimeFigureOut">
              <a:rPr lang="en-US" smtClean="0">
                <a:latin typeface="Palatino Linotype" panose="02040502050505030304" pitchFamily="18" charset="0"/>
              </a:rPr>
              <a:t>4/1/2024</a:t>
            </a:fld>
            <a:endParaRPr lang="en-US">
              <a:latin typeface="Palatino Linotype" panose="02040502050505030304"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latin typeface="Palatino Linotype" panose="02040502050505030304"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9F7C7941-D80A-EB4A-B0AC-3EC2B3D8EA5C}" type="slidenum">
              <a:rPr lang="en-US" smtClean="0">
                <a:latin typeface="Palatino Linotype" panose="02040502050505030304" pitchFamily="18" charset="0"/>
              </a:rPr>
              <a:t>‹#›</a:t>
            </a:fld>
            <a:endParaRPr lang="en-US">
              <a:latin typeface="Palatino Linotype" panose="02040502050505030304"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b="0" i="0">
                <a:latin typeface="Palatino Linotype" panose="02040502050505030304" pitchFamily="18" charset="0"/>
              </a:defRPr>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b="0" i="0">
                <a:latin typeface="Palatino Linotype" panose="02040502050505030304" pitchFamily="18" charset="0"/>
              </a:defRPr>
            </a:lvl1pPr>
          </a:lstStyle>
          <a:p>
            <a:fld id="{CA009C90-6661-0845-BD47-999BEACEFB17}" type="datetimeFigureOut">
              <a:rPr lang="en-US" smtClean="0"/>
              <a:pPr/>
              <a:t>4/1/2024</a:t>
            </a:fld>
            <a:endParaRPr lang="en-US"/>
          </a:p>
        </p:txBody>
      </p:sp>
      <p:sp>
        <p:nvSpPr>
          <p:cNvPr id="4" name="Slide Image Placeholder 3"/>
          <p:cNvSpPr>
            <a:spLocks noGrp="1" noRot="1" noChangeAspect="1"/>
          </p:cNvSpPr>
          <p:nvPr>
            <p:ph type="sldImg" idx="2"/>
          </p:nvPr>
        </p:nvSpPr>
        <p:spPr>
          <a:xfrm>
            <a:off x="1457325" y="1154113"/>
            <a:ext cx="403542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b="0" i="0">
                <a:latin typeface="Palatino Linotype" panose="02040502050505030304" pitchFamily="18" charset="0"/>
              </a:defRPr>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b="0" i="0">
                <a:latin typeface="Palatino Linotype" panose="02040502050505030304" pitchFamily="18" charset="0"/>
              </a:defRPr>
            </a:lvl1pPr>
          </a:lstStyle>
          <a:p>
            <a:fld id="{418D6D84-A646-E642-963F-FEAA763E137C}" type="slidenum">
              <a:rPr lang="en-US" smtClean="0"/>
              <a:pPr/>
              <a:t>‹#›</a:t>
            </a:fld>
            <a:endParaRPr lang="en-US"/>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855857" rtl="0" eaLnBrk="1" latinLnBrk="0" hangingPunct="1">
      <a:defRPr sz="1123" b="0" i="0" kern="1200">
        <a:solidFill>
          <a:schemeClr val="tx1"/>
        </a:solidFill>
        <a:latin typeface="Palatino Linotype" panose="02040502050505030304" pitchFamily="18" charset="0"/>
        <a:ea typeface="+mn-ea"/>
        <a:cs typeface="+mn-cs"/>
      </a:defRPr>
    </a:lvl1pPr>
    <a:lvl2pPr marL="427929" algn="l" defTabSz="855857" rtl="0" eaLnBrk="1" latinLnBrk="0" hangingPunct="1">
      <a:defRPr sz="1123" b="0" i="0" kern="1200">
        <a:solidFill>
          <a:schemeClr val="tx1"/>
        </a:solidFill>
        <a:latin typeface="Palatino Linotype" panose="02040502050505030304" pitchFamily="18" charset="0"/>
        <a:ea typeface="+mn-ea"/>
        <a:cs typeface="+mn-cs"/>
      </a:defRPr>
    </a:lvl2pPr>
    <a:lvl3pPr marL="855857" algn="l" defTabSz="855857" rtl="0" eaLnBrk="1" latinLnBrk="0" hangingPunct="1">
      <a:defRPr sz="1123" b="0" i="0" kern="1200">
        <a:solidFill>
          <a:schemeClr val="tx1"/>
        </a:solidFill>
        <a:latin typeface="Palatino Linotype" panose="02040502050505030304" pitchFamily="18" charset="0"/>
        <a:ea typeface="+mn-ea"/>
        <a:cs typeface="+mn-cs"/>
      </a:defRPr>
    </a:lvl3pPr>
    <a:lvl4pPr marL="1283786" algn="l" defTabSz="855857" rtl="0" eaLnBrk="1" latinLnBrk="0" hangingPunct="1">
      <a:defRPr sz="1123" b="0" i="0" kern="1200">
        <a:solidFill>
          <a:schemeClr val="tx1"/>
        </a:solidFill>
        <a:latin typeface="Palatino Linotype" panose="02040502050505030304" pitchFamily="18" charset="0"/>
        <a:ea typeface="+mn-ea"/>
        <a:cs typeface="+mn-cs"/>
      </a:defRPr>
    </a:lvl4pPr>
    <a:lvl5pPr marL="1711714" algn="l" defTabSz="855857" rtl="0" eaLnBrk="1" latinLnBrk="0" hangingPunct="1">
      <a:defRPr sz="1123" b="0" i="0" kern="1200">
        <a:solidFill>
          <a:schemeClr val="tx1"/>
        </a:solidFill>
        <a:latin typeface="Palatino Linotype" panose="02040502050505030304" pitchFamily="18" charset="0"/>
        <a:ea typeface="+mn-ea"/>
        <a:cs typeface="+mn-cs"/>
      </a:defRPr>
    </a:lvl5pPr>
    <a:lvl6pPr marL="2139642" algn="l" defTabSz="855857" rtl="0" eaLnBrk="1" latinLnBrk="0" hangingPunct="1">
      <a:defRPr sz="1123" kern="1200">
        <a:solidFill>
          <a:schemeClr val="tx1"/>
        </a:solidFill>
        <a:latin typeface="+mn-lt"/>
        <a:ea typeface="+mn-ea"/>
        <a:cs typeface="+mn-cs"/>
      </a:defRPr>
    </a:lvl6pPr>
    <a:lvl7pPr marL="2567570" algn="l" defTabSz="855857" rtl="0" eaLnBrk="1" latinLnBrk="0" hangingPunct="1">
      <a:defRPr sz="1123" kern="1200">
        <a:solidFill>
          <a:schemeClr val="tx1"/>
        </a:solidFill>
        <a:latin typeface="+mn-lt"/>
        <a:ea typeface="+mn-ea"/>
        <a:cs typeface="+mn-cs"/>
      </a:defRPr>
    </a:lvl7pPr>
    <a:lvl8pPr marL="2995500" algn="l" defTabSz="855857" rtl="0" eaLnBrk="1" latinLnBrk="0" hangingPunct="1">
      <a:defRPr sz="1123" kern="1200">
        <a:solidFill>
          <a:schemeClr val="tx1"/>
        </a:solidFill>
        <a:latin typeface="+mn-lt"/>
        <a:ea typeface="+mn-ea"/>
        <a:cs typeface="+mn-cs"/>
      </a:defRPr>
    </a:lvl8pPr>
    <a:lvl9pPr marL="3423429" algn="l" defTabSz="855857" rtl="0" eaLnBrk="1" latinLnBrk="0" hangingPunct="1">
      <a:defRPr sz="112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5857" rtl="0" eaLnBrk="1" fontAlgn="auto" latinLnBrk="0" hangingPunct="1">
              <a:lnSpc>
                <a:spcPct val="100000"/>
              </a:lnSpc>
              <a:spcBef>
                <a:spcPts val="0"/>
              </a:spcBef>
              <a:spcAft>
                <a:spcPts val="0"/>
              </a:spcAft>
              <a:buClrTx/>
              <a:buSzTx/>
              <a:buFontTx/>
              <a:buNone/>
              <a:tabLst/>
              <a:defRPr/>
            </a:pPr>
            <a:r>
              <a:rPr lang="en-US" dirty="0"/>
              <a:t>Change date and Service Unit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a:p>
        </p:txBody>
      </p:sp>
    </p:spTree>
    <p:extLst>
      <p:ext uri="{BB962C8B-B14F-4D97-AF65-F5344CB8AC3E}">
        <p14:creationId xmlns:p14="http://schemas.microsoft.com/office/powerpoint/2010/main" val="193913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5857" rtl="0" eaLnBrk="1" fontAlgn="auto" latinLnBrk="0" hangingPunct="1">
              <a:lnSpc>
                <a:spcPct val="100000"/>
              </a:lnSpc>
              <a:spcBef>
                <a:spcPts val="0"/>
              </a:spcBef>
              <a:spcAft>
                <a:spcPts val="0"/>
              </a:spcAft>
              <a:buClrTx/>
              <a:buSzTx/>
              <a:buFontTx/>
              <a:buNone/>
              <a:tabLst/>
              <a:defRPr/>
            </a:pPr>
            <a:r>
              <a:rPr lang="en-US" dirty="0"/>
              <a:t>Change date and Service Unit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a:p>
        </p:txBody>
      </p:sp>
    </p:spTree>
    <p:extLst>
      <p:ext uri="{BB962C8B-B14F-4D97-AF65-F5344CB8AC3E}">
        <p14:creationId xmlns:p14="http://schemas.microsoft.com/office/powerpoint/2010/main" val="73404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74050-AA78-B929-B92E-97E4F7824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41798-A55B-F1C1-4596-AA8E9B4D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F87FA9-95F1-9357-1A25-674B111E44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AB4E4A-AD9F-E19B-A049-1FA044E07FC3}"/>
              </a:ext>
            </a:extLst>
          </p:cNvPr>
          <p:cNvSpPr>
            <a:spLocks noGrp="1"/>
          </p:cNvSpPr>
          <p:nvPr>
            <p:ph type="sldNum" sz="quarter" idx="5"/>
          </p:nvPr>
        </p:nvSpPr>
        <p:spPr/>
        <p:txBody>
          <a:bodyPr/>
          <a:lstStyle/>
          <a:p>
            <a:fld id="{418D6D84-A646-E642-963F-FEAA763E137C}" type="slidenum">
              <a:rPr lang="en-US" smtClean="0"/>
              <a:pPr/>
              <a:t>8</a:t>
            </a:fld>
            <a:endParaRPr lang="en-US"/>
          </a:p>
        </p:txBody>
      </p:sp>
    </p:spTree>
    <p:extLst>
      <p:ext uri="{BB962C8B-B14F-4D97-AF65-F5344CB8AC3E}">
        <p14:creationId xmlns:p14="http://schemas.microsoft.com/office/powerpoint/2010/main" val="275230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date and Service Unit #</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a:p>
        </p:txBody>
      </p:sp>
    </p:spTree>
    <p:extLst>
      <p:ext uri="{BB962C8B-B14F-4D97-AF65-F5344CB8AC3E}">
        <p14:creationId xmlns:p14="http://schemas.microsoft.com/office/powerpoint/2010/main" val="53177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13</a:t>
            </a:fld>
            <a:endParaRPr lang="en-US"/>
          </a:p>
        </p:txBody>
      </p:sp>
    </p:spTree>
    <p:extLst>
      <p:ext uri="{BB962C8B-B14F-4D97-AF65-F5344CB8AC3E}">
        <p14:creationId xmlns:p14="http://schemas.microsoft.com/office/powerpoint/2010/main" val="1738096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3" Type="http://schemas.openxmlformats.org/officeDocument/2006/relationships/image" Target="../media/image64.sv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svg"/><Relationship Id="rId21" Type="http://schemas.openxmlformats.org/officeDocument/2006/relationships/image" Target="../media/image72.svg"/><Relationship Id="rId34" Type="http://schemas.openxmlformats.org/officeDocument/2006/relationships/image" Target="../media/image85.pn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5" Type="http://schemas.openxmlformats.org/officeDocument/2006/relationships/image" Target="../media/image76.svg"/><Relationship Id="rId33" Type="http://schemas.openxmlformats.org/officeDocument/2006/relationships/image" Target="../media/image84.sv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sv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62.svg"/><Relationship Id="rId24" Type="http://schemas.openxmlformats.org/officeDocument/2006/relationships/image" Target="../media/image75.png"/><Relationship Id="rId32" Type="http://schemas.openxmlformats.org/officeDocument/2006/relationships/image" Target="../media/image83.png"/><Relationship Id="rId5" Type="http://schemas.openxmlformats.org/officeDocument/2006/relationships/image" Target="../media/image56.svg"/><Relationship Id="rId15" Type="http://schemas.openxmlformats.org/officeDocument/2006/relationships/image" Target="../media/image66.svg"/><Relationship Id="rId23" Type="http://schemas.openxmlformats.org/officeDocument/2006/relationships/image" Target="../media/image74.sv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svg"/><Relationship Id="rId31" Type="http://schemas.openxmlformats.org/officeDocument/2006/relationships/image" Target="../media/image82.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svg"/><Relationship Id="rId30" Type="http://schemas.openxmlformats.org/officeDocument/2006/relationships/image" Target="../media/image81.png"/><Relationship Id="rId35" Type="http://schemas.openxmlformats.org/officeDocument/2006/relationships/image" Target="../media/image86.svg"/><Relationship Id="rId8" Type="http://schemas.openxmlformats.org/officeDocument/2006/relationships/image" Target="../media/image5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3.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image" Target="../media/image87.png"/><Relationship Id="rId16"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104.sv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09550" y="2940257"/>
            <a:ext cx="4640449" cy="4573063"/>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5029200" cy="276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5231699" y="237792"/>
            <a:ext cx="4624203" cy="726626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09550" y="259081"/>
            <a:ext cx="4652010" cy="2217977"/>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98359" y="3406947"/>
            <a:ext cx="4652010" cy="172084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88811" y="5189711"/>
            <a:ext cx="4652010" cy="1218178"/>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2" name="Graphic 11">
            <a:extLst>
              <a:ext uri="{FF2B5EF4-FFF2-40B4-BE49-F238E27FC236}">
                <a16:creationId xmlns:a16="http://schemas.microsoft.com/office/drawing/2014/main" id="{88E673B1-3B1E-4494-9860-E1F1B4F216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8833" y="259080"/>
            <a:ext cx="3125619" cy="2079800"/>
          </a:xfrm>
          <a:prstGeom prst="rect">
            <a:avLst/>
          </a:prstGeom>
        </p:spPr>
      </p:pic>
    </p:spTree>
    <p:extLst>
      <p:ext uri="{BB962C8B-B14F-4D97-AF65-F5344CB8AC3E}">
        <p14:creationId xmlns:p14="http://schemas.microsoft.com/office/powerpoint/2010/main" val="1166253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4415" y="1969697"/>
            <a:ext cx="4637146" cy="3833007"/>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8578"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5217795" y="1036320"/>
            <a:ext cx="4652010" cy="569976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856826" y="-3582341"/>
            <a:ext cx="0" cy="0"/>
          </a:xfrm>
          <a:prstGeom prst="rect">
            <a:avLst/>
          </a:prstGeom>
          <a:noFill/>
          <a:ln>
            <a:noFill/>
          </a:ln>
        </p:spPr>
        <p:txBody>
          <a:bodyPr vert="horz" wrap="none" lIns="91440" tIns="45720" rIns="91440" bIns="45720" rtlCol="0" anchor="ctr">
            <a:noAutofit/>
          </a:bodyPr>
          <a:lstStyle/>
          <a:p>
            <a:pPr algn="l"/>
            <a:endParaRPr lang="en-US" sz="1685" b="0" i="0">
              <a:latin typeface="Palatino Linotype" panose="02040502050505030304"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93370" y="3366521"/>
            <a:ext cx="4484370" cy="1040383"/>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Palatino Linotype" panose="02040502050505030304" pitchFamily="18" charset="0"/>
                <a:ea typeface="+mj-ea"/>
                <a:cs typeface="+mj-cs"/>
              </a:rPr>
              <a:t>Agenda</a:t>
            </a:r>
            <a:endParaRPr lang="en-US" sz="4400" b="0" i="0">
              <a:latin typeface="Palatino Linotype" panose="02040502050505030304"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27478264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502920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1036320"/>
            <a:ext cx="4663416" cy="5699760"/>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5217795" y="1036320"/>
            <a:ext cx="4631055" cy="569976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804841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1036320"/>
            <a:ext cx="4663416" cy="5699760"/>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5217795" y="1036320"/>
            <a:ext cx="4631055" cy="569976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8349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1036320"/>
            <a:ext cx="4663416" cy="5699760"/>
          </a:xfrm>
        </p:spPr>
        <p:txBody>
          <a:bodyPr anchor="ctr"/>
          <a:lstStyle>
            <a:lvl1pPr algn="ctr">
              <a:defRPr sz="2400" b="0" i="0">
                <a:solidFill>
                  <a:schemeClr val="bg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5217795" y="1036320"/>
            <a:ext cx="4631055" cy="569976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89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1036320"/>
            <a:ext cx="4663416" cy="5699760"/>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5217795" y="1036320"/>
            <a:ext cx="4631055" cy="5699760"/>
          </a:xfrm>
        </p:spPr>
        <p:txBody>
          <a:bodyPr anchor="ctr">
            <a:normAutofit/>
          </a:bodyPr>
          <a:lstStyle>
            <a:lvl1pPr marL="0" indent="0" algn="ctr">
              <a:lnSpc>
                <a:spcPct val="100000"/>
              </a:lnSpc>
              <a:buNone/>
              <a:defRPr sz="1800" b="0" i="0">
                <a:solidFill>
                  <a:schemeClr val="bg1"/>
                </a:solidFill>
                <a:latin typeface="Palatino Linotype" panose="02040502050505030304" pitchFamily="18" charset="0"/>
              </a:defRPr>
            </a:lvl1pPr>
            <a:lvl2pPr algn="ctr">
              <a:lnSpc>
                <a:spcPct val="100000"/>
              </a:lnSpc>
              <a:defRPr sz="1800" b="0" i="0">
                <a:solidFill>
                  <a:schemeClr val="bg1"/>
                </a:solidFill>
                <a:latin typeface="Palatino Linotype" panose="02040502050505030304" pitchFamily="18" charset="0"/>
              </a:defRPr>
            </a:lvl2pPr>
            <a:lvl3pPr algn="ctr">
              <a:lnSpc>
                <a:spcPct val="100000"/>
              </a:lnSpc>
              <a:defRPr sz="1800" b="0" i="0">
                <a:solidFill>
                  <a:schemeClr val="bg1"/>
                </a:solidFill>
                <a:latin typeface="Palatino Linotype" panose="02040502050505030304" pitchFamily="18" charset="0"/>
              </a:defRPr>
            </a:lvl3pPr>
            <a:lvl4pPr algn="ctr">
              <a:lnSpc>
                <a:spcPct val="100000"/>
              </a:lnSpc>
              <a:defRPr sz="1800" b="0" i="0">
                <a:solidFill>
                  <a:schemeClr val="bg1"/>
                </a:solidFill>
                <a:latin typeface="Palatino Linotype" panose="02040502050505030304" pitchFamily="18" charset="0"/>
              </a:defRPr>
            </a:lvl4pPr>
            <a:lvl5pPr algn="ctr">
              <a:lnSpc>
                <a:spcPct val="100000"/>
              </a:lnSpc>
              <a:defRPr sz="1800" b="0" i="0">
                <a:solidFill>
                  <a:schemeClr val="bg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6477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00584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09550" y="4027583"/>
            <a:ext cx="9639300" cy="3485737"/>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546947"/>
            <a:ext cx="9650706" cy="3196048"/>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8790632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886200"/>
            <a:ext cx="100584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09550" y="4027583"/>
            <a:ext cx="9639300" cy="3485737"/>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546947"/>
            <a:ext cx="9650706" cy="3196048"/>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83491948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00584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09550" y="4027583"/>
            <a:ext cx="9639300" cy="3485737"/>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546947"/>
            <a:ext cx="9650706" cy="3196048"/>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6536903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100584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09550" y="4027583"/>
            <a:ext cx="9639300" cy="3485737"/>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546947"/>
            <a:ext cx="9650706" cy="3196048"/>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255417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886200"/>
            <a:ext cx="100584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09550" y="4027583"/>
            <a:ext cx="9639300" cy="3485737"/>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546947"/>
            <a:ext cx="9650706" cy="3196048"/>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21332789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00584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546947"/>
            <a:ext cx="9650706" cy="3196048"/>
          </a:xfrm>
        </p:spPr>
        <p:txBody>
          <a:bodyPr anchor="ctr"/>
          <a:lstStyle>
            <a:lvl1pPr algn="ctr">
              <a:defRPr sz="2400" b="0" i="0">
                <a:solidFill>
                  <a:schemeClr val="bg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209550" y="4027583"/>
            <a:ext cx="9639300" cy="3485737"/>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163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4415" y="1969697"/>
            <a:ext cx="4637146" cy="3833007"/>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5217795" y="1036320"/>
            <a:ext cx="4652010" cy="569976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Palatino Linotype" panose="02040502050505030304"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856826" y="-3582341"/>
            <a:ext cx="0" cy="0"/>
          </a:xfrm>
          <a:prstGeom prst="rect">
            <a:avLst/>
          </a:prstGeom>
          <a:noFill/>
          <a:ln>
            <a:noFill/>
          </a:ln>
        </p:spPr>
        <p:txBody>
          <a:bodyPr vert="horz" wrap="none" lIns="91440" tIns="45720" rIns="91440" bIns="45720" rtlCol="0" anchor="ctr">
            <a:noAutofit/>
          </a:bodyPr>
          <a:lstStyle/>
          <a:p>
            <a:pPr algn="l"/>
            <a:endParaRPr lang="en-US" sz="1685" b="0" i="0">
              <a:latin typeface="Palatino Linotype" panose="02040502050505030304"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293370" y="3366521"/>
            <a:ext cx="4484370" cy="1040383"/>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Palatino Linotype" panose="02040502050505030304" pitchFamily="18" charset="0"/>
                <a:ea typeface="+mj-ea"/>
                <a:cs typeface="+mj-cs"/>
              </a:rPr>
              <a:t>Agenda</a:t>
            </a:r>
            <a:endParaRPr lang="en-US" sz="4400" b="0" i="0">
              <a:latin typeface="Palatino Linotype" panose="02040502050505030304"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021775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3886200"/>
            <a:ext cx="100584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546947"/>
            <a:ext cx="9650706" cy="3196048"/>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209550" y="4027583"/>
            <a:ext cx="9639300" cy="3485737"/>
          </a:xfrm>
        </p:spPr>
        <p:txBody>
          <a:bodyPr anchor="ctr">
            <a:normAutofit/>
          </a:bodyPr>
          <a:lstStyle>
            <a:lvl1pPr marL="0" indent="0" algn="ctr">
              <a:buNone/>
              <a:defRPr sz="1800" b="0" i="0">
                <a:solidFill>
                  <a:schemeClr val="bg1"/>
                </a:solidFill>
                <a:latin typeface="Palatino Linotype" panose="02040502050505030304" pitchFamily="18" charset="0"/>
              </a:defRPr>
            </a:lvl1pPr>
            <a:lvl2pPr algn="ctr">
              <a:defRPr sz="1800" b="0" i="0">
                <a:solidFill>
                  <a:schemeClr val="bg1"/>
                </a:solidFill>
                <a:latin typeface="Palatino Linotype" panose="02040502050505030304" pitchFamily="18" charset="0"/>
              </a:defRPr>
            </a:lvl2pPr>
            <a:lvl3pPr algn="ctr">
              <a:defRPr sz="1800" b="0" i="0">
                <a:solidFill>
                  <a:schemeClr val="bg1"/>
                </a:solidFill>
                <a:latin typeface="Palatino Linotype" panose="02040502050505030304" pitchFamily="18" charset="0"/>
              </a:defRPr>
            </a:lvl3pPr>
            <a:lvl4pPr algn="ctr">
              <a:defRPr sz="1800" b="0" i="0">
                <a:solidFill>
                  <a:schemeClr val="bg1"/>
                </a:solidFill>
                <a:latin typeface="Palatino Linotype" panose="02040502050505030304" pitchFamily="18" charset="0"/>
              </a:defRPr>
            </a:lvl4pPr>
            <a:lvl5pPr algn="ctr">
              <a:defRPr sz="1800" b="0" i="0">
                <a:solidFill>
                  <a:schemeClr val="bg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85026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5217795" y="694335"/>
            <a:ext cx="4643665" cy="638373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217252" y="694335"/>
            <a:ext cx="4644308" cy="6383731"/>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280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217895" y="694335"/>
            <a:ext cx="4643665" cy="638373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5203825" y="694335"/>
            <a:ext cx="4644308" cy="6383731"/>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err="1">
                <a:solidFill>
                  <a:srgbClr val="808080"/>
                </a:solidFill>
                <a:latin typeface="Palatino Linotype" panose="02040502050505030304" pitchFamily="18" charset="0"/>
              </a:rPr>
              <a:t>WeigWeight</a:t>
            </a:r>
            <a:r>
              <a:rPr lang="en-US" sz="800" b="0" i="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281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30628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5217795" y="694335"/>
            <a:ext cx="4643665" cy="638373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217252" y="694335"/>
            <a:ext cx="4644308" cy="6383731"/>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err="1">
                <a:solidFill>
                  <a:srgbClr val="808080"/>
                </a:solidFill>
                <a:latin typeface="Palatino Linotype" panose="02040502050505030304" pitchFamily="18" charset="0"/>
              </a:rPr>
              <a:t>WeiWeight</a:t>
            </a:r>
            <a:r>
              <a:rPr lang="en-US" sz="800" b="0" i="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7299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217252" y="694335"/>
            <a:ext cx="4644308" cy="6383731"/>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44920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5199676" y="694335"/>
            <a:ext cx="4649174" cy="6383731"/>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216535" y="694335"/>
            <a:ext cx="4645025" cy="6383731"/>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77867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212386" y="694335"/>
            <a:ext cx="4649174" cy="6383731"/>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5234934" y="694335"/>
            <a:ext cx="4645025" cy="6383731"/>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4079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93385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5199676" y="694335"/>
            <a:ext cx="4649174" cy="6383731"/>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16535" y="694335"/>
            <a:ext cx="4645025" cy="6383731"/>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9397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216535" y="694335"/>
            <a:ext cx="4645025" cy="6383731"/>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4137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695678"/>
            <a:ext cx="4645025" cy="6381044"/>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87593" y="694335"/>
            <a:ext cx="4496943" cy="6383731"/>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710338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5029200" y="0"/>
            <a:ext cx="5029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4415" y="1969697"/>
            <a:ext cx="4637146" cy="3833007"/>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5217795" y="1036320"/>
            <a:ext cx="4652010" cy="569976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856826" y="-3582341"/>
            <a:ext cx="0" cy="0"/>
          </a:xfrm>
          <a:prstGeom prst="rect">
            <a:avLst/>
          </a:prstGeom>
          <a:noFill/>
          <a:ln>
            <a:noFill/>
          </a:ln>
        </p:spPr>
        <p:txBody>
          <a:bodyPr vert="horz" wrap="none" lIns="91440" tIns="45720" rIns="91440" bIns="45720" rtlCol="0" anchor="ctr">
            <a:noAutofit/>
          </a:bodyPr>
          <a:lstStyle/>
          <a:p>
            <a:pPr algn="l"/>
            <a:endParaRPr lang="en-US" sz="1685" b="0" i="0">
              <a:latin typeface="Palatino Linotype" panose="02040502050505030304"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293370" y="3366521"/>
            <a:ext cx="4484370" cy="1040383"/>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Palatino Linotype" panose="02040502050505030304" pitchFamily="18" charset="0"/>
                <a:ea typeface="+mj-ea"/>
                <a:cs typeface="+mj-cs"/>
              </a:rPr>
              <a:t>Agenda</a:t>
            </a:r>
            <a:endParaRPr lang="en-US" sz="4400" b="0" i="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0477806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6535" y="695678"/>
            <a:ext cx="4645025" cy="6381044"/>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5294466" y="694335"/>
            <a:ext cx="4496943" cy="6383731"/>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4079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076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695678"/>
            <a:ext cx="4645025" cy="6381044"/>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87593" y="694335"/>
            <a:ext cx="4496943" cy="6383731"/>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86281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87593" y="694335"/>
            <a:ext cx="4496943" cy="6383731"/>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73615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0927" y="647700"/>
            <a:ext cx="4694953" cy="6477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09551" y="647700"/>
            <a:ext cx="4646755" cy="6477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1156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124" y="647700"/>
            <a:ext cx="4694953" cy="6477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94282"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5212465" y="647700"/>
            <a:ext cx="4646755" cy="6477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1706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0927" y="647700"/>
            <a:ext cx="4694953" cy="647700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09551" y="647700"/>
            <a:ext cx="4646755" cy="6477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21014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09551" y="647700"/>
            <a:ext cx="4646755" cy="6477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5763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5236283" y="694335"/>
            <a:ext cx="4646981" cy="6383731"/>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216535" y="694335"/>
            <a:ext cx="4645025" cy="638373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59834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191110" y="694335"/>
            <a:ext cx="4646981" cy="6383731"/>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5203825" y="694335"/>
            <a:ext cx="4645025" cy="638373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82912"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54970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5236283" y="694335"/>
            <a:ext cx="4646981" cy="6383731"/>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216535" y="694335"/>
            <a:ext cx="4645025" cy="638373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35937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611421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216535" y="694335"/>
            <a:ext cx="4645025" cy="638373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6440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5217797" y="694335"/>
            <a:ext cx="4652009" cy="638373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209550" y="692846"/>
            <a:ext cx="4646981" cy="638670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1936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188596" y="694335"/>
            <a:ext cx="4652009" cy="638373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5220310" y="692846"/>
            <a:ext cx="4646981" cy="638670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98884"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6172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5217797" y="694335"/>
            <a:ext cx="4652009" cy="638373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209550" y="692846"/>
            <a:ext cx="4646981" cy="638670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665179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209550" y="692846"/>
            <a:ext cx="4646981" cy="638670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4441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5183055" y="732116"/>
            <a:ext cx="4686754" cy="6385195"/>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85"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201765" y="694335"/>
            <a:ext cx="4646981" cy="6383731"/>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8462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174807" y="732116"/>
            <a:ext cx="4686754" cy="6385195"/>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85"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5203825" y="694335"/>
            <a:ext cx="4646981" cy="6383731"/>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219837"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2085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5183055" y="732116"/>
            <a:ext cx="4686754" cy="6385195"/>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85" b="0" i="0">
              <a:latin typeface="Palatino Linotype" panose="02040502050505030304"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201765" y="694335"/>
            <a:ext cx="4646981" cy="6383731"/>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16411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201765" y="694335"/>
            <a:ext cx="4646981" cy="6383731"/>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8947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5199676" y="694335"/>
            <a:ext cx="4649174" cy="6383731"/>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209551" y="647699"/>
            <a:ext cx="4652011" cy="6477002"/>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54706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0219218" cy="7811518"/>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03384601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212386" y="694335"/>
            <a:ext cx="4649174" cy="6383731"/>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5217795" y="647699"/>
            <a:ext cx="4652011" cy="6477002"/>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4079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1672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5199676" y="694335"/>
            <a:ext cx="4649174" cy="6383731"/>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209551" y="647699"/>
            <a:ext cx="4652011" cy="6477002"/>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10803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209551" y="647699"/>
            <a:ext cx="4652011" cy="6477002"/>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5228085" y="2316717"/>
            <a:ext cx="4661559"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6728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433504" y="546947"/>
            <a:ext cx="9191393" cy="69088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82893" y="2316717"/>
            <a:ext cx="9492615"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0190153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422232" y="546947"/>
            <a:ext cx="9213937" cy="69088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82893" y="2316717"/>
            <a:ext cx="9492615"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5730164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1593535" y="-631928"/>
            <a:ext cx="6908800" cy="9266550"/>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82893" y="2316717"/>
            <a:ext cx="9492615"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500359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407277" y="546947"/>
            <a:ext cx="9243847" cy="69088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82893" y="2316717"/>
            <a:ext cx="9492615"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6221435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408577" y="546947"/>
            <a:ext cx="9241246" cy="69088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82893" y="2316717"/>
            <a:ext cx="9492615"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7474262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419100" y="546947"/>
            <a:ext cx="9220200" cy="6908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82893" y="2316717"/>
            <a:ext cx="9492615"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0417192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419100" y="546947"/>
            <a:ext cx="9220200" cy="69088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82893" y="2316717"/>
            <a:ext cx="9492615"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5204446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7489468"/>
            <a:ext cx="10058400" cy="288838"/>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8960558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411257" y="546947"/>
            <a:ext cx="9269954" cy="69088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82893" y="2316717"/>
            <a:ext cx="9492615" cy="3138972"/>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0723564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7"/>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37358" y="237792"/>
            <a:ext cx="4624203" cy="726626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5029200" y="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5222704" y="291932"/>
            <a:ext cx="4644378" cy="3300794"/>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685"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5203825" y="4145280"/>
            <a:ext cx="4645025" cy="336804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5213019" y="5708169"/>
            <a:ext cx="4652010" cy="127381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5213021" y="4654004"/>
            <a:ext cx="4661559" cy="1042670"/>
          </a:xfrm>
        </p:spPr>
        <p:txBody>
          <a:bodyPr lIns="0" anchor="b"/>
          <a:lstStyle>
            <a:lvl1pPr algn="ctr">
              <a:defRPr sz="3200" b="0" i="0">
                <a:solidFill>
                  <a:schemeClr val="tx1"/>
                </a:solidFill>
                <a:latin typeface="Palatino Linotype" panose="02040502050505030304" pitchFamily="18" charset="0"/>
              </a:defRPr>
            </a:lvl1pPr>
          </a:lstStyle>
          <a:p>
            <a:r>
              <a:rPr lang="en-US"/>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237F0E24-CBBF-41E5-8B4D-8FE883967F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1470" y="790418"/>
            <a:ext cx="4052365" cy="2696460"/>
          </a:xfrm>
          <a:prstGeom prst="rect">
            <a:avLst/>
          </a:prstGeom>
        </p:spPr>
      </p:pic>
    </p:spTree>
    <p:extLst>
      <p:ext uri="{BB962C8B-B14F-4D97-AF65-F5344CB8AC3E}">
        <p14:creationId xmlns:p14="http://schemas.microsoft.com/office/powerpoint/2010/main" val="255416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216535" y="295046"/>
            <a:ext cx="4645025" cy="7225416"/>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5029200" y="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5222704" y="291932"/>
            <a:ext cx="4644378" cy="3300794"/>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685"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5203825" y="4145280"/>
            <a:ext cx="4645025" cy="336804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5213019" y="5708169"/>
            <a:ext cx="4652010" cy="127381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5213021" y="4654004"/>
            <a:ext cx="4661559" cy="1042670"/>
          </a:xfrm>
        </p:spPr>
        <p:txBody>
          <a:bodyPr lIns="0" anchor="b"/>
          <a:lstStyle>
            <a:lvl1pPr algn="ctr">
              <a:defRPr sz="3200" b="0" i="0">
                <a:solidFill>
                  <a:schemeClr val="tx1"/>
                </a:solidFill>
                <a:latin typeface="Palatino Linotype" panose="02040502050505030304"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369F8E9C-936B-4F7D-8ABF-C59E6D0AE3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1470" y="790418"/>
            <a:ext cx="4052365" cy="2696460"/>
          </a:xfrm>
          <a:prstGeom prst="rect">
            <a:avLst/>
          </a:prstGeom>
        </p:spPr>
      </p:pic>
    </p:spTree>
    <p:extLst>
      <p:ext uri="{BB962C8B-B14F-4D97-AF65-F5344CB8AC3E}">
        <p14:creationId xmlns:p14="http://schemas.microsoft.com/office/powerpoint/2010/main" val="396880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5029200" y="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5222704" y="291932"/>
            <a:ext cx="4644378" cy="3300794"/>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685" b="0" i="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5203825" y="4145280"/>
            <a:ext cx="4645025" cy="336804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5213019" y="5708169"/>
            <a:ext cx="4652010" cy="127381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208531" y="259078"/>
            <a:ext cx="4653029" cy="725424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5213021" y="4654004"/>
            <a:ext cx="4661559" cy="1042670"/>
          </a:xfrm>
        </p:spPr>
        <p:txBody>
          <a:bodyPr lIns="0" anchor="b"/>
          <a:lstStyle>
            <a:lvl1pPr algn="ctr">
              <a:defRPr sz="3200" b="0" i="0">
                <a:solidFill>
                  <a:schemeClr val="tx1"/>
                </a:solidFill>
                <a:latin typeface="Palatino Linotype" panose="02040502050505030304" pitchFamily="18" charset="0"/>
              </a:defRPr>
            </a:lvl1pPr>
          </a:lstStyle>
          <a:p>
            <a:r>
              <a:rPr lang="en-US"/>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29C7A1DB-1CD9-4D01-B876-A2F683DE1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1470" y="790418"/>
            <a:ext cx="4052365" cy="2696460"/>
          </a:xfrm>
          <a:prstGeom prst="rect">
            <a:avLst/>
          </a:prstGeom>
        </p:spPr>
      </p:pic>
    </p:spTree>
    <p:extLst>
      <p:ext uri="{BB962C8B-B14F-4D97-AF65-F5344CB8AC3E}">
        <p14:creationId xmlns:p14="http://schemas.microsoft.com/office/powerpoint/2010/main" val="336110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5029200" y="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5222704" y="291932"/>
            <a:ext cx="4644378" cy="3300794"/>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685" b="0" i="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5203825" y="4145280"/>
            <a:ext cx="4645025" cy="336804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5213019" y="5708169"/>
            <a:ext cx="4652010" cy="127381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216535" y="259080"/>
            <a:ext cx="4645026" cy="7245642"/>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5213021" y="4654004"/>
            <a:ext cx="4661559" cy="1042670"/>
          </a:xfrm>
        </p:spPr>
        <p:txBody>
          <a:bodyPr lIns="0" anchor="b"/>
          <a:lstStyle>
            <a:lvl1pPr algn="ctr">
              <a:defRPr sz="3200" b="0" i="0">
                <a:solidFill>
                  <a:schemeClr val="tx1"/>
                </a:solidFill>
                <a:latin typeface="Palatino Linotype" panose="02040502050505030304" pitchFamily="18" charset="0"/>
              </a:defRPr>
            </a:lvl1pPr>
          </a:lstStyle>
          <a:p>
            <a:r>
              <a:rPr lang="en-US"/>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51D22D18-3AD7-43C7-B063-A9B7624AC8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1470" y="790418"/>
            <a:ext cx="4052365" cy="2696460"/>
          </a:xfrm>
          <a:prstGeom prst="rect">
            <a:avLst/>
          </a:prstGeom>
        </p:spPr>
      </p:pic>
    </p:spTree>
    <p:extLst>
      <p:ext uri="{BB962C8B-B14F-4D97-AF65-F5344CB8AC3E}">
        <p14:creationId xmlns:p14="http://schemas.microsoft.com/office/powerpoint/2010/main" val="3118577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67640" y="-654517"/>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216535" y="259079"/>
            <a:ext cx="4645025" cy="7273020"/>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5029200" y="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5222704" y="291932"/>
            <a:ext cx="4644378" cy="3300794"/>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685"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5203825" y="4145280"/>
            <a:ext cx="4645025" cy="336804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5213019" y="5708169"/>
            <a:ext cx="4652010" cy="127381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5213021" y="4654004"/>
            <a:ext cx="4661559" cy="1042670"/>
          </a:xfrm>
        </p:spPr>
        <p:txBody>
          <a:bodyPr lIns="0" anchor="b"/>
          <a:lstStyle>
            <a:lvl1pPr algn="ctr">
              <a:defRPr sz="3200" b="0" i="0">
                <a:solidFill>
                  <a:schemeClr val="tx1"/>
                </a:solidFill>
                <a:latin typeface="Palatino Linotype" panose="02040502050505030304" pitchFamily="18" charset="0"/>
              </a:defRPr>
            </a:lvl1pPr>
          </a:lstStyle>
          <a:p>
            <a:r>
              <a:rPr lang="en-US"/>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64FD34C3-EC95-4EF2-ABA5-BC89CFB310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1470" y="790418"/>
            <a:ext cx="4052365" cy="2696460"/>
          </a:xfrm>
          <a:prstGeom prst="rect">
            <a:avLst/>
          </a:prstGeom>
        </p:spPr>
      </p:pic>
    </p:spTree>
    <p:extLst>
      <p:ext uri="{BB962C8B-B14F-4D97-AF65-F5344CB8AC3E}">
        <p14:creationId xmlns:p14="http://schemas.microsoft.com/office/powerpoint/2010/main" val="251675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7"/>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209551" y="229010"/>
            <a:ext cx="4652010" cy="728336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5029200" y="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5222704" y="291932"/>
            <a:ext cx="4644378" cy="3300794"/>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685"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5203825" y="4145280"/>
            <a:ext cx="4645025" cy="336804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5213021" y="4654004"/>
            <a:ext cx="4661559" cy="1042670"/>
          </a:xfrm>
        </p:spPr>
        <p:txBody>
          <a:bodyPr lIns="0" anchor="b"/>
          <a:lstStyle>
            <a:lvl1pPr algn="ctr">
              <a:defRPr sz="3200" b="0" i="0">
                <a:solidFill>
                  <a:schemeClr val="tx1"/>
                </a:solidFill>
                <a:latin typeface="Palatino Linotype" panose="02040502050505030304" pitchFamily="18" charset="0"/>
              </a:defRPr>
            </a:lvl1pPr>
          </a:lstStyle>
          <a:p>
            <a:r>
              <a:rPr lang="en-US"/>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5213019" y="5708169"/>
            <a:ext cx="4652010" cy="127381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4" name="Graphic 13">
            <a:extLst>
              <a:ext uri="{FF2B5EF4-FFF2-40B4-BE49-F238E27FC236}">
                <a16:creationId xmlns:a16="http://schemas.microsoft.com/office/drawing/2014/main" id="{3DA83B1F-05E7-40C1-BB0F-533A996192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1470" y="790418"/>
            <a:ext cx="4052365" cy="2696460"/>
          </a:xfrm>
          <a:prstGeom prst="rect">
            <a:avLst/>
          </a:prstGeom>
        </p:spPr>
      </p:pic>
    </p:spTree>
    <p:extLst>
      <p:ext uri="{BB962C8B-B14F-4D97-AF65-F5344CB8AC3E}">
        <p14:creationId xmlns:p14="http://schemas.microsoft.com/office/powerpoint/2010/main" val="2675760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7"/>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5029200" y="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5222704" y="291932"/>
            <a:ext cx="4644378" cy="3300794"/>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685"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5203825" y="4145280"/>
            <a:ext cx="4645025" cy="336804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5213019" y="5708169"/>
            <a:ext cx="4652010" cy="127381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201766" y="273857"/>
            <a:ext cx="4625669" cy="7315370"/>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5213021" y="4654004"/>
            <a:ext cx="4661559" cy="1042670"/>
          </a:xfrm>
        </p:spPr>
        <p:txBody>
          <a:bodyPr lIns="0" anchor="b"/>
          <a:lstStyle>
            <a:lvl1pPr algn="ctr">
              <a:defRPr sz="3200" b="0" i="0">
                <a:solidFill>
                  <a:schemeClr val="tx1"/>
                </a:solidFill>
                <a:latin typeface="Palatino Linotype" panose="02040502050505030304" pitchFamily="18" charset="0"/>
              </a:defRPr>
            </a:lvl1pPr>
          </a:lstStyle>
          <a:p>
            <a:r>
              <a:rPr lang="en-US"/>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1077F141-D0AE-42B1-82F6-360728691A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1470" y="790418"/>
            <a:ext cx="4052365" cy="2696460"/>
          </a:xfrm>
          <a:prstGeom prst="rect">
            <a:avLst/>
          </a:prstGeom>
        </p:spPr>
      </p:pic>
    </p:spTree>
    <p:extLst>
      <p:ext uri="{BB962C8B-B14F-4D97-AF65-F5344CB8AC3E}">
        <p14:creationId xmlns:p14="http://schemas.microsoft.com/office/powerpoint/2010/main" val="363766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7"/>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68048" y="294506"/>
            <a:ext cx="4593513" cy="720495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5029200" y="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5222704" y="291932"/>
            <a:ext cx="4644378" cy="3300794"/>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685" b="0" i="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5203825" y="4145280"/>
            <a:ext cx="4645025" cy="336804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5213019" y="5708169"/>
            <a:ext cx="4652010" cy="127381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a:t>Presenter Name:</a:t>
            </a:r>
            <a:br>
              <a:rPr lang="en-US"/>
            </a:br>
            <a:r>
              <a:rPr lang="en-US"/>
              <a:t>Presenter Title:</a:t>
            </a:r>
            <a:br>
              <a:rPr lang="en-US"/>
            </a:br>
            <a:r>
              <a:rPr lang="en-US"/>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5213021" y="4654004"/>
            <a:ext cx="4661559" cy="1042670"/>
          </a:xfrm>
        </p:spPr>
        <p:txBody>
          <a:bodyPr lIns="0" anchor="b"/>
          <a:lstStyle>
            <a:lvl1pPr algn="ctr">
              <a:defRPr sz="3200" b="0" i="0">
                <a:solidFill>
                  <a:schemeClr val="tx1"/>
                </a:solidFill>
                <a:latin typeface="Palatino Linotype" panose="02040502050505030304" pitchFamily="18" charset="0"/>
              </a:defRPr>
            </a:lvl1pPr>
          </a:lstStyle>
          <a:p>
            <a:r>
              <a:rPr lang="en-US"/>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7" name="Graphic 16">
            <a:extLst>
              <a:ext uri="{FF2B5EF4-FFF2-40B4-BE49-F238E27FC236}">
                <a16:creationId xmlns:a16="http://schemas.microsoft.com/office/drawing/2014/main" id="{86A3B596-29AE-4EA1-8427-D36670D003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1470" y="790418"/>
            <a:ext cx="4052365" cy="2696460"/>
          </a:xfrm>
          <a:prstGeom prst="rect">
            <a:avLst/>
          </a:prstGeom>
        </p:spPr>
      </p:pic>
    </p:spTree>
    <p:extLst>
      <p:ext uri="{BB962C8B-B14F-4D97-AF65-F5344CB8AC3E}">
        <p14:creationId xmlns:p14="http://schemas.microsoft.com/office/powerpoint/2010/main" val="315209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430780" y="6952485"/>
            <a:ext cx="5196840" cy="491292"/>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625634" y="6360512"/>
            <a:ext cx="3788852" cy="38862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1" i="0">
                <a:solidFill>
                  <a:srgbClr val="FF0000"/>
                </a:solidFill>
                <a:latin typeface="Palatino Linotype" panose="02040502050505030304"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345" y="1702737"/>
            <a:ext cx="3377429" cy="434848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46695" y="2500835"/>
            <a:ext cx="753855" cy="117545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39600" y="1055156"/>
            <a:ext cx="855661" cy="117545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94032" y="1055156"/>
            <a:ext cx="629270" cy="117545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163321" y="1055156"/>
            <a:ext cx="855661" cy="117545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416209" y="1055156"/>
            <a:ext cx="686463" cy="117545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944686" y="2742842"/>
            <a:ext cx="855661" cy="707279"/>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411334" y="2500835"/>
            <a:ext cx="688196" cy="117545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163321" y="2745000"/>
            <a:ext cx="855661" cy="740537"/>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795221" y="3949396"/>
            <a:ext cx="855661" cy="117545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952182" y="3908339"/>
            <a:ext cx="855661" cy="117545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165130" y="3873768"/>
            <a:ext cx="852046" cy="117545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782639" y="5421723"/>
            <a:ext cx="855661" cy="117545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980844" y="5701227"/>
            <a:ext cx="855661" cy="581876"/>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7119309" y="5367704"/>
            <a:ext cx="923863" cy="1079586"/>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8357805" y="5236470"/>
            <a:ext cx="705125" cy="1210820"/>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8321331" y="4264868"/>
            <a:ext cx="855661" cy="421357"/>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625634" y="1137233"/>
            <a:ext cx="3788852" cy="38862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a:solidFill>
                  <a:schemeClr val="bg2"/>
                </a:solidFill>
                <a:latin typeface="Palatino Linotype" panose="02040502050505030304"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10058400" cy="1182330"/>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or outline shapes. </a:t>
            </a:r>
          </a:p>
        </p:txBody>
      </p:sp>
    </p:spTree>
    <p:extLst>
      <p:ext uri="{BB962C8B-B14F-4D97-AF65-F5344CB8AC3E}">
        <p14:creationId xmlns:p14="http://schemas.microsoft.com/office/powerpoint/2010/main" val="4791988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8146260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10058400" cy="1182330"/>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outline or fill-in assets</a:t>
            </a:r>
            <a:r>
              <a:rPr kumimoji="0" lang="en-US" sz="11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924885" y="1116659"/>
            <a:ext cx="3788852" cy="38862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a:solidFill>
                  <a:schemeClr val="bg2"/>
                </a:solidFill>
                <a:latin typeface="Palatino Linotype" panose="02040502050505030304"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430780" y="6952485"/>
            <a:ext cx="5196840" cy="491292"/>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934454" y="1639591"/>
            <a:ext cx="3597352" cy="4752299"/>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254834044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3134774" y="846336"/>
            <a:ext cx="3788852" cy="38862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a:solidFill>
                  <a:schemeClr val="bg2"/>
                </a:solidFill>
                <a:latin typeface="Palatino Linotype" panose="02040502050505030304"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574978" y="1330223"/>
            <a:ext cx="7076084" cy="544949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500" b="0" i="0">
                <a:latin typeface="Palatino Linotype" panose="02040502050505030304"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685" b="0" i="0">
                <a:latin typeface="Palatino Linotype" panose="02040502050505030304"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430780" y="6952485"/>
            <a:ext cx="5196840" cy="491292"/>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10058400" cy="1182330"/>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or outline frames. </a:t>
            </a:r>
          </a:p>
        </p:txBody>
      </p:sp>
    </p:spTree>
    <p:extLst>
      <p:ext uri="{BB962C8B-B14F-4D97-AF65-F5344CB8AC3E}">
        <p14:creationId xmlns:p14="http://schemas.microsoft.com/office/powerpoint/2010/main" val="26381684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10058400" cy="7497550"/>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7489468"/>
            <a:ext cx="10058400" cy="288838"/>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Slide Elements:</a:t>
            </a:r>
          </a:p>
          <a:p>
            <a:pPr algn="l"/>
            <a:r>
              <a:rPr lang="en-US" sz="800" b="0" i="0">
                <a:solidFill>
                  <a:srgbClr val="808080"/>
                </a:solidFill>
                <a:latin typeface="Palatino Linotype" panose="02040502050505030304"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 IMPORTANT: Make sure the arrangement of the  “Background Image Holder” is behind all of the text elements on the slide. (Slide Section Name, Slide Number, and Legal copy) ***</a:t>
            </a:r>
            <a:endParaRPr lang="en-US" sz="800" b="0" i="0">
              <a:solidFill>
                <a:srgbClr val="FF0000"/>
              </a:solidFill>
              <a:latin typeface="Palatino Linotype" panose="02040502050505030304" pitchFamily="18" charset="0"/>
            </a:endParaRP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848470182"/>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659362" y="249110"/>
            <a:ext cx="3710476" cy="5803392"/>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86228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86156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32664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61490" y="269490"/>
            <a:ext cx="3706220" cy="5803392"/>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86228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86156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248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09550" y="2940257"/>
            <a:ext cx="4640449" cy="4573063"/>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5029200" cy="276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09550" y="259081"/>
            <a:ext cx="4652010" cy="2217977"/>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88811" y="5189711"/>
            <a:ext cx="4652010" cy="1218178"/>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5203825" y="295046"/>
            <a:ext cx="4645025" cy="7225416"/>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98359" y="3406947"/>
            <a:ext cx="4652010" cy="172084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pic>
        <p:nvPicPr>
          <p:cNvPr id="12" name="Graphic 11">
            <a:extLst>
              <a:ext uri="{FF2B5EF4-FFF2-40B4-BE49-F238E27FC236}">
                <a16:creationId xmlns:a16="http://schemas.microsoft.com/office/drawing/2014/main" id="{396C6B8B-07CA-42C1-B1C4-D8F3A063FB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8833" y="259080"/>
            <a:ext cx="3125619" cy="2079800"/>
          </a:xfrm>
          <a:prstGeom prst="rect">
            <a:avLst/>
          </a:prstGeom>
        </p:spPr>
      </p:pic>
    </p:spTree>
    <p:extLst>
      <p:ext uri="{BB962C8B-B14F-4D97-AF65-F5344CB8AC3E}">
        <p14:creationId xmlns:p14="http://schemas.microsoft.com/office/powerpoint/2010/main" val="182491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647824" y="274324"/>
            <a:ext cx="3733553" cy="5803392"/>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86228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86156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0540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653000" y="259080"/>
            <a:ext cx="3723200" cy="5807711"/>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86228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86156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1032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652062" y="294639"/>
            <a:ext cx="3725077" cy="5803392"/>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86228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86156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47608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lvl="1" algn="ctr"/>
            <a:r>
              <a:rPr lang="en-US" sz="1800" b="0" i="0">
                <a:solidFill>
                  <a:srgbClr val="808080"/>
                </a:solidFill>
                <a:latin typeface="Palatino Linotype" panose="02040502050505030304"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656049" y="259080"/>
            <a:ext cx="3717102" cy="5803392"/>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86228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86156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945813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650105" y="259082"/>
            <a:ext cx="3728991" cy="5803392"/>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86228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86156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7174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641042" y="259080"/>
            <a:ext cx="3747117" cy="5803392"/>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86228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86156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440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69614" y="259082"/>
            <a:ext cx="1858493" cy="276352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72015" y="3886200"/>
            <a:ext cx="1840897" cy="276352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301824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301752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37203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586503" y="259080"/>
            <a:ext cx="1856195" cy="276352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737" y="3886200"/>
            <a:ext cx="1757077" cy="276352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851118" y="3886200"/>
            <a:ext cx="1763324" cy="276352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5029928"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5029202"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72206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3109" userDrawn="1">
          <p15:clr>
            <a:srgbClr val="FBAE40"/>
          </p15:clr>
        </p15:guide>
        <p15:guide id="2" pos="3227" userDrawn="1">
          <p15:clr>
            <a:srgbClr val="FBAE40"/>
          </p15:clr>
        </p15:guide>
        <p15:guide id="3" pos="5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71177" y="259080"/>
            <a:ext cx="1856195" cy="276352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737" y="3886200"/>
            <a:ext cx="1757077" cy="276352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851118" y="3886200"/>
            <a:ext cx="1763324" cy="276352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817749" y="259080"/>
            <a:ext cx="1830061" cy="276352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5029927" y="3882455"/>
            <a:ext cx="4809776" cy="3520150"/>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5029201" y="1036324"/>
            <a:ext cx="481964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97162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3109" userDrawn="1">
          <p15:clr>
            <a:srgbClr val="FBAE40"/>
          </p15:clr>
        </p15:guide>
        <p15:guide id="2" pos="3227" userDrawn="1">
          <p15:clr>
            <a:srgbClr val="FBAE40"/>
          </p15:clr>
        </p15:guide>
        <p15:guide id="3" pos="5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0219218" y="674812"/>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5334726" y="259080"/>
            <a:ext cx="1934625" cy="276352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82983" y="3886200"/>
            <a:ext cx="1862667" cy="276352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784495" y="3886200"/>
            <a:ext cx="1837831" cy="276352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749718" y="259080"/>
            <a:ext cx="1907386" cy="276352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5383620" y="3886200"/>
            <a:ext cx="1836837" cy="276352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705897" y="259080"/>
            <a:ext cx="1908515" cy="276352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54373" y="259080"/>
            <a:ext cx="1919888" cy="276352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742478" y="3886200"/>
            <a:ext cx="1837829" cy="276352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Medium</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21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38204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09550" y="2940257"/>
            <a:ext cx="4640449" cy="4573063"/>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5029200" cy="276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09550" y="259081"/>
            <a:ext cx="4652010" cy="2217977"/>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98359" y="3406947"/>
            <a:ext cx="4652010" cy="172084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88811" y="5189711"/>
            <a:ext cx="4652010" cy="1218178"/>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5217286" y="259078"/>
            <a:ext cx="4653029" cy="725424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pic>
        <p:nvPicPr>
          <p:cNvPr id="12" name="Graphic 11">
            <a:extLst>
              <a:ext uri="{FF2B5EF4-FFF2-40B4-BE49-F238E27FC236}">
                <a16:creationId xmlns:a16="http://schemas.microsoft.com/office/drawing/2014/main" id="{642A4936-8F51-47E1-A5DF-282B8090CD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8833" y="259080"/>
            <a:ext cx="3125619" cy="2079800"/>
          </a:xfrm>
          <a:prstGeom prst="rect">
            <a:avLst/>
          </a:prstGeom>
        </p:spPr>
      </p:pic>
    </p:spTree>
    <p:extLst>
      <p:ext uri="{BB962C8B-B14F-4D97-AF65-F5344CB8AC3E}">
        <p14:creationId xmlns:p14="http://schemas.microsoft.com/office/powerpoint/2010/main" val="112166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5123500" y="388624"/>
            <a:ext cx="2326004" cy="3322587"/>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62868" y="4015742"/>
            <a:ext cx="2357438" cy="3497578"/>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608898" y="4015742"/>
            <a:ext cx="2326005" cy="34975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608899" y="399744"/>
            <a:ext cx="2326005" cy="3370036"/>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5123500" y="4015740"/>
            <a:ext cx="2326004" cy="349947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7638098" y="388622"/>
            <a:ext cx="2326004" cy="33680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94301" y="408576"/>
            <a:ext cx="2326003" cy="3348087"/>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7638097" y="4015742"/>
            <a:ext cx="2326003" cy="34975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99718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3109" userDrawn="1">
          <p15:clr>
            <a:srgbClr val="FBAE40"/>
          </p15:clr>
        </p15:guide>
        <p15:guide id="2" pos="59" userDrawn="1">
          <p15:clr>
            <a:srgbClr val="FBAE40"/>
          </p15:clr>
        </p15:guide>
        <p15:guide id="3" pos="3227" userDrawn="1">
          <p15:clr>
            <a:srgbClr val="FBAE40"/>
          </p15:clr>
        </p15:guide>
        <p15:guide id="4" pos="6277"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37358" y="237792"/>
            <a:ext cx="4624203" cy="726626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170976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37358" y="237792"/>
            <a:ext cx="4624203" cy="726626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07785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16535" y="295046"/>
            <a:ext cx="4645025" cy="7225416"/>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375973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16535" y="295046"/>
            <a:ext cx="4645025" cy="7225416"/>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45539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08531" y="259078"/>
            <a:ext cx="4653029" cy="725424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0488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08531" y="259078"/>
            <a:ext cx="4653029" cy="725424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821257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16535" y="259080"/>
            <a:ext cx="4645026" cy="7245642"/>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121663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16535" y="259080"/>
            <a:ext cx="4645026" cy="7245642"/>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93189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16535" y="259079"/>
            <a:ext cx="4645025" cy="7273020"/>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1087486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09550" y="2940257"/>
            <a:ext cx="4640449" cy="4573063"/>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5029200" cy="276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09550" y="259081"/>
            <a:ext cx="4652010" cy="2217977"/>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98359" y="3406947"/>
            <a:ext cx="4652010" cy="172084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88811" y="5189711"/>
            <a:ext cx="4652010" cy="1218178"/>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5137467" y="259080"/>
            <a:ext cx="4645026" cy="7245642"/>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1000" b="0" i="0">
                <a:solidFill>
                  <a:srgbClr val="FF0000"/>
                </a:solidFill>
                <a:latin typeface="Palatino Linotype" panose="02040502050505030304"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chemeClr val="tx1"/>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pic>
        <p:nvPicPr>
          <p:cNvPr id="12" name="Graphic 11">
            <a:extLst>
              <a:ext uri="{FF2B5EF4-FFF2-40B4-BE49-F238E27FC236}">
                <a16:creationId xmlns:a16="http://schemas.microsoft.com/office/drawing/2014/main" id="{773ED7AD-F738-48DF-8EA4-B0DE55E55B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8833" y="259080"/>
            <a:ext cx="3125619" cy="2079800"/>
          </a:xfrm>
          <a:prstGeom prst="rect">
            <a:avLst/>
          </a:prstGeom>
        </p:spPr>
      </p:pic>
    </p:spTree>
    <p:extLst>
      <p:ext uri="{BB962C8B-B14F-4D97-AF65-F5344CB8AC3E}">
        <p14:creationId xmlns:p14="http://schemas.microsoft.com/office/powerpoint/2010/main" val="354930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16535" y="259079"/>
            <a:ext cx="4645025" cy="7273020"/>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487942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09551" y="229010"/>
            <a:ext cx="4652010" cy="728336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190173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09551" y="229010"/>
            <a:ext cx="4652010" cy="728336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220976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01766" y="273857"/>
            <a:ext cx="4625669" cy="7315370"/>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86616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01766" y="273857"/>
            <a:ext cx="4625669" cy="7315370"/>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Tree>
    <p:extLst>
      <p:ext uri="{BB962C8B-B14F-4D97-AF65-F5344CB8AC3E}">
        <p14:creationId xmlns:p14="http://schemas.microsoft.com/office/powerpoint/2010/main" val="108356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17844" y="294506"/>
            <a:ext cx="4593513" cy="720495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8472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5029200"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17844" y="294506"/>
            <a:ext cx="4593513" cy="720495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3825" y="259080"/>
            <a:ext cx="583387" cy="801421"/>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95052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9550" y="259080"/>
            <a:ext cx="4652010" cy="7265706"/>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5203828" y="259080"/>
            <a:ext cx="4645026" cy="7245642"/>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9550" y="259080"/>
            <a:ext cx="429281" cy="552704"/>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550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9551" y="259080"/>
            <a:ext cx="4652009" cy="72632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5196211" y="259078"/>
            <a:ext cx="4653029" cy="725424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9550" y="259080"/>
            <a:ext cx="429281" cy="552704"/>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905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188596" y="229487"/>
            <a:ext cx="4652010" cy="7258246"/>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5203827" y="237792"/>
            <a:ext cx="4624203" cy="726626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550" y="259080"/>
            <a:ext cx="429281" cy="552704"/>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3750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09550" y="2940257"/>
            <a:ext cx="4640449" cy="4573063"/>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5029200" cy="276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09550" y="259081"/>
            <a:ext cx="4652010" cy="2217977"/>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98359" y="3406947"/>
            <a:ext cx="4652010" cy="172084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88811" y="5189711"/>
            <a:ext cx="4652010" cy="1218178"/>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5203825" y="259079"/>
            <a:ext cx="4645025" cy="7273020"/>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pic>
        <p:nvPicPr>
          <p:cNvPr id="12" name="Graphic 11">
            <a:extLst>
              <a:ext uri="{FF2B5EF4-FFF2-40B4-BE49-F238E27FC236}">
                <a16:creationId xmlns:a16="http://schemas.microsoft.com/office/drawing/2014/main" id="{115C8EC1-552A-4DF3-B2F5-C87B3E33B7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8833" y="259080"/>
            <a:ext cx="3125619" cy="2079800"/>
          </a:xfrm>
          <a:prstGeom prst="rect">
            <a:avLst/>
          </a:prstGeom>
        </p:spPr>
      </p:pic>
    </p:spTree>
    <p:extLst>
      <p:ext uri="{BB962C8B-B14F-4D97-AF65-F5344CB8AC3E}">
        <p14:creationId xmlns:p14="http://schemas.microsoft.com/office/powerpoint/2010/main" val="141282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197012" y="258739"/>
            <a:ext cx="4635392" cy="722939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82893" y="1036324"/>
            <a:ext cx="4463415"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82681" y="3882455"/>
            <a:ext cx="4454272"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5203824" y="259079"/>
            <a:ext cx="4645025" cy="7273020"/>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550" y="259080"/>
            <a:ext cx="429281" cy="552704"/>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65830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75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188597" y="259082"/>
            <a:ext cx="4661176" cy="72394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a:latin typeface="Palatino Linotype" panose="02040502050505030304"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5246764" y="294506"/>
            <a:ext cx="4593513" cy="720495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550" y="259080"/>
            <a:ext cx="429281" cy="552704"/>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8564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215623" y="259080"/>
            <a:ext cx="4652010" cy="725424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70555" y="1036324"/>
            <a:ext cx="4268997"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70555" y="3882455"/>
            <a:ext cx="4268997"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5203825" y="295046"/>
            <a:ext cx="4645025" cy="7225416"/>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550" y="259080"/>
            <a:ext cx="429281" cy="552704"/>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747842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216028" y="259082"/>
            <a:ext cx="4652010" cy="7254242"/>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5203825" y="259079"/>
            <a:ext cx="4645024" cy="7253296"/>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550" y="259080"/>
            <a:ext cx="429281" cy="552704"/>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9379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179047" y="259080"/>
            <a:ext cx="4686754" cy="725866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5216952" y="273857"/>
            <a:ext cx="4625669" cy="7315370"/>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550" y="259080"/>
            <a:ext cx="429281" cy="552704"/>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623919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5221920" y="1036324"/>
            <a:ext cx="4661559" cy="2834637"/>
          </a:xfrm>
        </p:spPr>
        <p:txBody>
          <a:bodyPr lIns="182880" rIns="182880" anchor="b"/>
          <a:lstStyle>
            <a:lvl1pPr algn="ctr">
              <a:defRPr sz="2400" b="0" i="0">
                <a:solidFill>
                  <a:schemeClr val="bg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5221919"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7073" y="633310"/>
            <a:ext cx="4735830" cy="6505787"/>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9334005" y="7513322"/>
            <a:ext cx="605651" cy="2761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547779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5029200" y="0"/>
            <a:ext cx="50292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5221920"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5221919"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7073" y="633310"/>
            <a:ext cx="4735830" cy="6505787"/>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7239954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5029200" y="0"/>
            <a:ext cx="5029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bg1"/>
              </a:solidFill>
              <a:latin typeface="Palatino Linotype" panose="02040502050505030304"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5221920" y="1036324"/>
            <a:ext cx="4661559" cy="2834637"/>
          </a:xfrm>
        </p:spPr>
        <p:txBody>
          <a:bodyPr lIns="182880" rIns="182880" anchor="b"/>
          <a:lstStyle>
            <a:lvl1pPr algn="ctr">
              <a:defRPr sz="2400" b="0" i="0">
                <a:solidFill>
                  <a:schemeClr val="bg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5221919"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7073" y="633310"/>
            <a:ext cx="4735830" cy="6505787"/>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56754453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5221920"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5221919"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7073" y="633310"/>
            <a:ext cx="4735830" cy="6505787"/>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6683076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50292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5221920"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5221919"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7073" y="633310"/>
            <a:ext cx="4735830" cy="6505787"/>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62239730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09550" y="2940257"/>
            <a:ext cx="4640449" cy="4573063"/>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5029200" cy="276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09550" y="259081"/>
            <a:ext cx="4652010" cy="2217977"/>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98359" y="3406947"/>
            <a:ext cx="4652010" cy="172084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88811" y="5189711"/>
            <a:ext cx="4652010" cy="1218178"/>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5196840" y="229010"/>
            <a:ext cx="4652010" cy="728336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pic>
        <p:nvPicPr>
          <p:cNvPr id="12" name="Graphic 11">
            <a:extLst>
              <a:ext uri="{FF2B5EF4-FFF2-40B4-BE49-F238E27FC236}">
                <a16:creationId xmlns:a16="http://schemas.microsoft.com/office/drawing/2014/main" id="{CE38A2CB-56F0-456D-B4E5-3BB20A0DB2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8833" y="259080"/>
            <a:ext cx="3125619" cy="2079800"/>
          </a:xfrm>
          <a:prstGeom prst="rect">
            <a:avLst/>
          </a:prstGeom>
        </p:spPr>
      </p:pic>
    </p:spTree>
    <p:extLst>
      <p:ext uri="{BB962C8B-B14F-4D97-AF65-F5344CB8AC3E}">
        <p14:creationId xmlns:p14="http://schemas.microsoft.com/office/powerpoint/2010/main" val="1961441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88733" y="259273"/>
            <a:ext cx="4636272" cy="7237559"/>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65227370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88733" y="259273"/>
            <a:ext cx="4636272" cy="7237559"/>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99205990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09550" y="259080"/>
            <a:ext cx="4652010" cy="7284359"/>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5911" y="-1290668"/>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7845609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209550" y="259080"/>
            <a:ext cx="4652010" cy="7284359"/>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5911" y="-1290668"/>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870042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88596" y="229487"/>
            <a:ext cx="4652010" cy="7258246"/>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8091034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88596" y="229487"/>
            <a:ext cx="4652010" cy="7258246"/>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1567544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97012" y="258739"/>
            <a:ext cx="4635392" cy="722939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6128396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97012" y="258739"/>
            <a:ext cx="4635392" cy="722939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0306114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88597" y="259082"/>
            <a:ext cx="4661176" cy="72394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6063754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88597" y="259082"/>
            <a:ext cx="4661176" cy="72394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557268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09550" y="2940257"/>
            <a:ext cx="4640449" cy="4573063"/>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5029200" cy="276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09550" y="259081"/>
            <a:ext cx="4652010" cy="2217977"/>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98359" y="3406947"/>
            <a:ext cx="4652010" cy="172084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88811" y="5189711"/>
            <a:ext cx="4652010" cy="1218178"/>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5203825" y="273857"/>
            <a:ext cx="4625669" cy="7315370"/>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pic>
        <p:nvPicPr>
          <p:cNvPr id="12" name="Graphic 11">
            <a:extLst>
              <a:ext uri="{FF2B5EF4-FFF2-40B4-BE49-F238E27FC236}">
                <a16:creationId xmlns:a16="http://schemas.microsoft.com/office/drawing/2014/main" id="{127CA2A8-5C9D-4CC7-9BFF-B148DE2821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8833" y="259080"/>
            <a:ext cx="3125619" cy="2079800"/>
          </a:xfrm>
          <a:prstGeom prst="rect">
            <a:avLst/>
          </a:prstGeom>
        </p:spPr>
      </p:pic>
    </p:spTree>
    <p:extLst>
      <p:ext uri="{BB962C8B-B14F-4D97-AF65-F5344CB8AC3E}">
        <p14:creationId xmlns:p14="http://schemas.microsoft.com/office/powerpoint/2010/main" val="3882940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79046" y="259080"/>
            <a:ext cx="4652010" cy="725424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35788486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79046" y="259080"/>
            <a:ext cx="4652010" cy="725424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23145668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88595" y="259082"/>
            <a:ext cx="4652010" cy="7254242"/>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6776138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88595" y="259082"/>
            <a:ext cx="4652010" cy="7254242"/>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8763022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79047" y="259080"/>
            <a:ext cx="4686754" cy="725866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b="0" i="0">
                <a:solidFill>
                  <a:schemeClr val="bg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4967257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79047" y="259080"/>
            <a:ext cx="4686754" cy="725866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79048" y="1036324"/>
            <a:ext cx="4661559" cy="2834637"/>
          </a:xfrm>
        </p:spPr>
        <p:txBody>
          <a:bodyPr lIns="182880" rIns="182880" anchor="b"/>
          <a:lstStyle>
            <a:lvl1pPr algn="ctr">
              <a:defRPr sz="2400" b="0" i="0">
                <a:solidFill>
                  <a:schemeClr val="tx1"/>
                </a:solidFill>
                <a:latin typeface="Palatino Linotype" panose="02040502050505030304"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79047" y="3882455"/>
            <a:ext cx="4652010" cy="3501326"/>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81987" y="633310"/>
            <a:ext cx="4735830" cy="6505787"/>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1705998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5217795" y="3882455"/>
            <a:ext cx="4652010" cy="3501326"/>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5217797" y="1036324"/>
            <a:ext cx="4661559" cy="2834637"/>
          </a:xfrm>
        </p:spPr>
        <p:txBody>
          <a:bodyPr lIns="0" anchor="b"/>
          <a:lstStyle>
            <a:lvl1pPr>
              <a:defRPr sz="2400" b="0" i="0">
                <a:solidFill>
                  <a:schemeClr val="tx1"/>
                </a:solidFill>
                <a:latin typeface="Palatino Linotype" panose="02040502050505030304"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7164" y="633310"/>
            <a:ext cx="4735830" cy="6505787"/>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0101247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98144" y="388621"/>
            <a:ext cx="9681210" cy="869066"/>
          </a:xfrm>
        </p:spPr>
        <p:txBody>
          <a:bodyPr/>
          <a:lstStyle>
            <a:lvl1pPr>
              <a:defRPr sz="18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8595" y="-654517"/>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88597" y="2732624"/>
            <a:ext cx="9690759"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88597" y="1327220"/>
            <a:ext cx="9690759"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90053407"/>
      </p:ext>
    </p:extLst>
  </p:cSld>
  <p:clrMapOvr>
    <a:masterClrMapping/>
  </p:clrMapOvr>
  <p:transition>
    <p:fade/>
  </p:transition>
  <p:extLst>
    <p:ext uri="{DCECCB84-F9BA-43D5-87BE-67443E8EF086}">
      <p15:sldGuideLst xmlns:p15="http://schemas.microsoft.com/office/powerpoint/2012/main">
        <p15:guide id="1" pos="3168"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9814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88595" y="2696820"/>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88595" y="1291416"/>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5217795" y="2696820"/>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5217795" y="1291416"/>
            <a:ext cx="4652010" cy="1399940"/>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98144" y="388621"/>
            <a:ext cx="9681210" cy="869066"/>
          </a:xfrm>
        </p:spPr>
        <p:txBody>
          <a:bodyPr/>
          <a:lstStyle>
            <a:lvl1pPr>
              <a:defRPr sz="18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82387779"/>
      </p:ext>
    </p:extLst>
  </p:cSld>
  <p:clrMapOvr>
    <a:masterClrMapping/>
  </p:clrMapOvr>
  <p:transition>
    <p:fade/>
  </p:transition>
  <p:extLst>
    <p:ext uri="{DCECCB84-F9BA-43D5-87BE-67443E8EF086}">
      <p15:sldGuideLst xmlns:p15="http://schemas.microsoft.com/office/powerpoint/2012/main">
        <p15:guide id="1" pos="3168"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9814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88595" y="3356087"/>
            <a:ext cx="9681210" cy="2890299"/>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88595" y="2301589"/>
            <a:ext cx="9681210" cy="1049034"/>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98146" y="1310376"/>
            <a:ext cx="9681211" cy="731941"/>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98144" y="388621"/>
            <a:ext cx="9681210" cy="869066"/>
          </a:xfrm>
        </p:spPr>
        <p:txBody>
          <a:bodyPr/>
          <a:lstStyle>
            <a:lvl1pPr>
              <a:defRPr sz="18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29623424"/>
      </p:ext>
    </p:extLst>
  </p:cSld>
  <p:clrMapOvr>
    <a:masterClrMapping/>
  </p:clrMapOvr>
  <p:transition>
    <p:fade/>
  </p:transition>
  <p:extLst>
    <p:ext uri="{DCECCB84-F9BA-43D5-87BE-67443E8EF086}">
      <p15:sldGuideLst xmlns:p15="http://schemas.microsoft.com/office/powerpoint/2012/main">
        <p15:guide id="1" pos="31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09550" y="2940257"/>
            <a:ext cx="4640449" cy="4573063"/>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5029200" y="0"/>
            <a:ext cx="5029200" cy="777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5029200" cy="276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09550" y="259081"/>
            <a:ext cx="4652010" cy="2217977"/>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5" b="0" i="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98359" y="3406947"/>
            <a:ext cx="4652010" cy="172084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88811" y="5189711"/>
            <a:ext cx="4652010" cy="1218178"/>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5247044" y="294506"/>
            <a:ext cx="4593513" cy="720495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45133"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pic>
        <p:nvPicPr>
          <p:cNvPr id="12" name="Graphic 11">
            <a:extLst>
              <a:ext uri="{FF2B5EF4-FFF2-40B4-BE49-F238E27FC236}">
                <a16:creationId xmlns:a16="http://schemas.microsoft.com/office/drawing/2014/main" id="{4C8B10C4-1E7C-48E6-BE11-7A898B9A71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8833" y="259080"/>
            <a:ext cx="3125619" cy="2079800"/>
          </a:xfrm>
          <a:prstGeom prst="rect">
            <a:avLst/>
          </a:prstGeom>
        </p:spPr>
      </p:pic>
    </p:spTree>
    <p:extLst>
      <p:ext uri="{BB962C8B-B14F-4D97-AF65-F5344CB8AC3E}">
        <p14:creationId xmlns:p14="http://schemas.microsoft.com/office/powerpoint/2010/main" val="7451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9814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88595" y="3342607"/>
            <a:ext cx="4652010" cy="2890299"/>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88595" y="2179450"/>
            <a:ext cx="4652010" cy="1157692"/>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5217795" y="3342607"/>
            <a:ext cx="4652010" cy="2890299"/>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5217795" y="2179450"/>
            <a:ext cx="4652010" cy="1157692"/>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98146" y="1310376"/>
            <a:ext cx="9681211" cy="731941"/>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98144" y="388621"/>
            <a:ext cx="9681210" cy="869066"/>
          </a:xfrm>
        </p:spPr>
        <p:txBody>
          <a:bodyPr/>
          <a:lstStyle>
            <a:lvl1pPr>
              <a:defRPr sz="18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192268653"/>
      </p:ext>
    </p:extLst>
  </p:cSld>
  <p:clrMapOvr>
    <a:masterClrMapping/>
  </p:clrMapOvr>
  <p:transition>
    <p:fade/>
  </p:transition>
  <p:extLst>
    <p:ext uri="{DCECCB84-F9BA-43D5-87BE-67443E8EF086}">
      <p15:sldGuideLst xmlns:p15="http://schemas.microsoft.com/office/powerpoint/2012/main">
        <p15:guide id="1" pos="3168"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88595" y="3078064"/>
            <a:ext cx="96812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88595" y="1917037"/>
            <a:ext cx="9681210" cy="1155563"/>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98144" y="388621"/>
            <a:ext cx="9681210" cy="495208"/>
          </a:xfrm>
        </p:spPr>
        <p:txBody>
          <a:bodyPr anchor="ct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98146" y="909935"/>
            <a:ext cx="9681211" cy="731941"/>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5396292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18859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8859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88595" y="1792555"/>
            <a:ext cx="4652010" cy="1280046"/>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5227344"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5227344" y="1792555"/>
            <a:ext cx="4652010" cy="1280046"/>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9334005" y="7513322"/>
            <a:ext cx="605651" cy="276139"/>
          </a:xfrm>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98144" y="388621"/>
            <a:ext cx="9681210" cy="495208"/>
          </a:xfrm>
        </p:spPr>
        <p:txBody>
          <a:bodyPr anchor="ct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98146" y="909935"/>
            <a:ext cx="9681211" cy="731941"/>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7022408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7489468"/>
            <a:ext cx="10058400" cy="288838"/>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98144" y="388621"/>
            <a:ext cx="9681210" cy="869066"/>
          </a:xfrm>
        </p:spPr>
        <p:txBody>
          <a:bodyPr/>
          <a:lstStyle>
            <a:lvl1pPr>
              <a:defRPr sz="18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8595" y="-654517"/>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88597" y="2732624"/>
            <a:ext cx="9690759"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88597" y="1327220"/>
            <a:ext cx="9690759"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62835805"/>
      </p:ext>
    </p:extLst>
  </p:cSld>
  <p:clrMapOvr>
    <a:masterClrMapping/>
  </p:clrMapOvr>
  <p:transition>
    <p:fade/>
  </p:transition>
  <p:extLst>
    <p:ext uri="{DCECCB84-F9BA-43D5-87BE-67443E8EF086}">
      <p15:sldGuideLst xmlns:p15="http://schemas.microsoft.com/office/powerpoint/2012/main">
        <p15:guide id="1" pos="3168"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7489468"/>
            <a:ext cx="10058400" cy="288838"/>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9814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88595" y="2696820"/>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88595" y="1291416"/>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5217795" y="2696820"/>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5217795" y="1291416"/>
            <a:ext cx="4652010" cy="1399940"/>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98144" y="388621"/>
            <a:ext cx="9681210" cy="869066"/>
          </a:xfrm>
        </p:spPr>
        <p:txBody>
          <a:bodyPr/>
          <a:lstStyle>
            <a:lvl1pPr>
              <a:defRPr sz="18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40982716"/>
      </p:ext>
    </p:extLst>
  </p:cSld>
  <p:clrMapOvr>
    <a:masterClrMapping/>
  </p:clrMapOvr>
  <p:transition>
    <p:fade/>
  </p:transition>
  <p:extLst>
    <p:ext uri="{DCECCB84-F9BA-43D5-87BE-67443E8EF086}">
      <p15:sldGuideLst xmlns:p15="http://schemas.microsoft.com/office/powerpoint/2012/main">
        <p15:guide id="1" pos="3168"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7489468"/>
            <a:ext cx="10058400" cy="288838"/>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9814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88595" y="3356087"/>
            <a:ext cx="9681210" cy="2890299"/>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88595" y="2301589"/>
            <a:ext cx="9681210" cy="1049034"/>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98146" y="1310376"/>
            <a:ext cx="9681211" cy="731941"/>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98144" y="388621"/>
            <a:ext cx="9681210" cy="869066"/>
          </a:xfrm>
        </p:spPr>
        <p:txBody>
          <a:bodyPr/>
          <a:lstStyle>
            <a:lvl1pPr>
              <a:defRPr sz="18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881439202"/>
      </p:ext>
    </p:extLst>
  </p:cSld>
  <p:clrMapOvr>
    <a:masterClrMapping/>
  </p:clrMapOvr>
  <p:transition>
    <p:fade/>
  </p:transition>
  <p:extLst>
    <p:ext uri="{DCECCB84-F9BA-43D5-87BE-67443E8EF086}">
      <p15:sldGuideLst xmlns:p15="http://schemas.microsoft.com/office/powerpoint/2012/main">
        <p15:guide id="1" pos="3168"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7489468"/>
            <a:ext cx="10058400" cy="288838"/>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9814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88595" y="3342607"/>
            <a:ext cx="4652010" cy="2890299"/>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88595" y="2179450"/>
            <a:ext cx="4652010" cy="1157692"/>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5217795" y="3342607"/>
            <a:ext cx="4652010" cy="2890299"/>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5217795" y="2179450"/>
            <a:ext cx="4652010" cy="1157692"/>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98146" y="1310376"/>
            <a:ext cx="9681211" cy="731941"/>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98144" y="388621"/>
            <a:ext cx="9681210" cy="869066"/>
          </a:xfrm>
        </p:spPr>
        <p:txBody>
          <a:bodyPr/>
          <a:lstStyle>
            <a:lvl1pPr>
              <a:defRPr sz="1800" b="0" i="0">
                <a:solidFill>
                  <a:schemeClr val="tx1"/>
                </a:solidFill>
                <a:latin typeface="Palatino Linotype" panose="02040502050505030304"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02463430"/>
      </p:ext>
    </p:extLst>
  </p:cSld>
  <p:clrMapOvr>
    <a:masterClrMapping/>
  </p:clrMapOvr>
  <p:transition>
    <p:fade/>
  </p:transition>
  <p:extLst>
    <p:ext uri="{DCECCB84-F9BA-43D5-87BE-67443E8EF086}">
      <p15:sldGuideLst xmlns:p15="http://schemas.microsoft.com/office/powerpoint/2012/main">
        <p15:guide id="1" pos="3168"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7489468"/>
            <a:ext cx="10058400" cy="288838"/>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88595" y="3078064"/>
            <a:ext cx="96812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88595" y="1917037"/>
            <a:ext cx="9681210" cy="1155563"/>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8859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98144" y="388621"/>
            <a:ext cx="9681210" cy="495208"/>
          </a:xfrm>
        </p:spPr>
        <p:txBody>
          <a:bodyPr anchor="ct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98146" y="909935"/>
            <a:ext cx="9681211" cy="731941"/>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5354457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7489468"/>
            <a:ext cx="10058400" cy="288838"/>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18859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8859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88595" y="1792555"/>
            <a:ext cx="4652010" cy="1280046"/>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5227344"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5227344" y="1792555"/>
            <a:ext cx="4652010" cy="1280046"/>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9334005" y="7513322"/>
            <a:ext cx="605651" cy="276139"/>
          </a:xfrm>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98144" y="388621"/>
            <a:ext cx="9681210" cy="495208"/>
          </a:xfrm>
        </p:spPr>
        <p:txBody>
          <a:bodyPr anchor="ct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98146" y="909935"/>
            <a:ext cx="9681211" cy="731941"/>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493411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93942" y="1054671"/>
            <a:ext cx="4651173" cy="638936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98144" y="388620"/>
            <a:ext cx="9681210" cy="577250"/>
          </a:xfrm>
        </p:spPr>
        <p:txBody>
          <a:bodyP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513397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5133975" y="1672660"/>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087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5029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4415" y="1969697"/>
            <a:ext cx="4637146" cy="3833007"/>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67640" y="-1289643"/>
            <a:ext cx="9681210" cy="1289644"/>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5217795" y="1036320"/>
            <a:ext cx="4652010" cy="569976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9334005" y="7513322"/>
            <a:ext cx="605651" cy="2761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856826" y="-3582341"/>
            <a:ext cx="0" cy="0"/>
          </a:xfrm>
          <a:prstGeom prst="rect">
            <a:avLst/>
          </a:prstGeom>
          <a:noFill/>
          <a:ln>
            <a:noFill/>
          </a:ln>
        </p:spPr>
        <p:txBody>
          <a:bodyPr vert="horz" wrap="none" lIns="91440" tIns="45720" rIns="91440" bIns="45720" rtlCol="0" anchor="ctr">
            <a:noAutofit/>
          </a:bodyPr>
          <a:lstStyle/>
          <a:p>
            <a:pPr algn="l"/>
            <a:endParaRPr lang="en-US" sz="1685" b="0" i="0">
              <a:latin typeface="Palatino Linotype" panose="02040502050505030304"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93370" y="3366521"/>
            <a:ext cx="4484370" cy="1040383"/>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Palatino Linotype" panose="02040502050505030304" pitchFamily="18" charset="0"/>
                <a:ea typeface="+mj-ea"/>
                <a:cs typeface="+mj-cs"/>
              </a:rPr>
              <a:t>Agenda</a:t>
            </a:r>
            <a:endParaRPr lang="en-US" sz="4400" b="0" i="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88594" y="7539556"/>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23969279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99689" y="1050946"/>
            <a:ext cx="4652009" cy="6466703"/>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98144"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98144" y="388620"/>
            <a:ext cx="9681210" cy="577250"/>
          </a:xfrm>
        </p:spPr>
        <p:txBody>
          <a:bodyP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513397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5133975" y="1672660"/>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82925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93371" y="1044038"/>
            <a:ext cx="4671765" cy="6490115"/>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98144" y="388620"/>
            <a:ext cx="9681210" cy="577250"/>
          </a:xfrm>
        </p:spPr>
        <p:txBody>
          <a:bodyP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513397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5133975" y="1672660"/>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0012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98625" y="1036318"/>
            <a:ext cx="4646755" cy="6477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513397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5133975" y="1672660"/>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66253"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98144" y="388620"/>
            <a:ext cx="9681210" cy="577250"/>
          </a:xfrm>
        </p:spPr>
        <p:txBody>
          <a:bodyP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39733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20657" y="1036322"/>
            <a:ext cx="4640903" cy="647700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98144" y="388620"/>
            <a:ext cx="9681210" cy="577250"/>
          </a:xfrm>
        </p:spPr>
        <p:txBody>
          <a:bodyP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513397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5133975" y="1672660"/>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19490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209550" y="1036320"/>
            <a:ext cx="4652010" cy="64770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98144" y="388620"/>
            <a:ext cx="9681210" cy="577250"/>
          </a:xfrm>
        </p:spPr>
        <p:txBody>
          <a:bodyP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513397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5133975" y="1672660"/>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9800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88595" y="1036319"/>
            <a:ext cx="4652010" cy="6477002"/>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98144" y="388620"/>
            <a:ext cx="9681210" cy="577250"/>
          </a:xfrm>
        </p:spPr>
        <p:txBody>
          <a:bodyP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513397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5133975" y="1672660"/>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6242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209551" y="1036324"/>
            <a:ext cx="4652011" cy="6477002"/>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4" y="388620"/>
            <a:ext cx="9681210" cy="577250"/>
          </a:xfrm>
        </p:spPr>
        <p:txBody>
          <a:bodyPr/>
          <a:lstStyle>
            <a:lvl1pPr>
              <a:defRPr sz="18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09551" y="-1"/>
            <a:ext cx="9690759" cy="388620"/>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5133975" y="3078064"/>
            <a:ext cx="4652010" cy="400345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5133975" y="1672660"/>
            <a:ext cx="4652010" cy="139994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49500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5029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1036320"/>
            <a:ext cx="4663416" cy="5699760"/>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5217795" y="1036320"/>
            <a:ext cx="4631055" cy="569976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17885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5029200" y="0"/>
            <a:ext cx="5029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5217795" y="1036320"/>
            <a:ext cx="4631055" cy="569976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1036320"/>
            <a:ext cx="4663416" cy="5699760"/>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9755353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5029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8595" y="-654516"/>
            <a:ext cx="9681210" cy="654518"/>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98145" y="1036320"/>
            <a:ext cx="4663416" cy="5699760"/>
          </a:xfrm>
        </p:spPr>
        <p:txBody>
          <a:bodyPr anchor="ctr"/>
          <a:lstStyle>
            <a:lvl1pPr algn="ctr">
              <a:defRPr sz="2400" b="0" i="0">
                <a:solidFill>
                  <a:schemeClr val="tx1"/>
                </a:solidFill>
                <a:latin typeface="Palatino Linotype" panose="02040502050505030304"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09551" y="0"/>
            <a:ext cx="4652010" cy="388622"/>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10058400" y="-2"/>
            <a:ext cx="2744750" cy="8632440"/>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5217795" y="1036320"/>
            <a:ext cx="4631055" cy="569976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9102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98144" y="259082"/>
            <a:ext cx="9681210" cy="869066"/>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88595" y="1541843"/>
            <a:ext cx="9681210" cy="5104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9334005" y="7513322"/>
            <a:ext cx="605651" cy="276139"/>
          </a:xfrm>
          <a:prstGeom prst="rect">
            <a:avLst/>
          </a:prstGeom>
        </p:spPr>
        <p:txBody>
          <a:bodyPr vert="horz" lIns="91440" tIns="45720" rIns="91440" bIns="45720" rtlCol="0" anchor="t"/>
          <a:lstStyle>
            <a:lvl1pPr algn="r">
              <a:defRPr sz="600" b="0" i="0">
                <a:solidFill>
                  <a:schemeClr val="tx1"/>
                </a:solidFill>
                <a:latin typeface="Palatino Linotype" panose="02040502050505030304"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88594" y="7552674"/>
            <a:ext cx="6240627" cy="233585"/>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latin typeface="Palatino Linotype" panose="02040502050505030304" pitchFamily="18" charset="0"/>
              </a:rPr>
              <a:t>©2021 Girl Scouts of the USA. All Rights Reserved.  Not for public distribution.</a:t>
            </a:r>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4471417" y="7910580"/>
            <a:ext cx="1243584" cy="273212"/>
          </a:xfrm>
          <a:prstGeom prst="rect">
            <a:avLst/>
          </a:prstGeom>
          <a:noFill/>
          <a:ln>
            <a:noFill/>
          </a:ln>
        </p:spPr>
        <p:txBody>
          <a:bodyPr vert="horz" wrap="square" lIns="91440" tIns="45720" rIns="91440" bIns="45720" rtlCol="0" anchor="ctr">
            <a:noAutofit/>
          </a:bodyPr>
          <a:lstStyle/>
          <a:p>
            <a:pPr algn="ctr"/>
            <a:r>
              <a:rPr lang="en-US" sz="800" b="0" i="0">
                <a:solidFill>
                  <a:schemeClr val="bg2"/>
                </a:solidFill>
                <a:latin typeface="Palatino Linotype" panose="02040502050505030304" pitchFamily="18" charset="0"/>
              </a:rPr>
              <a:t>5/27/21 Update</a:t>
            </a:r>
          </a:p>
        </p:txBody>
      </p:sp>
    </p:spTree>
    <p:extLst>
      <p:ext uri="{BB962C8B-B14F-4D97-AF65-F5344CB8AC3E}">
        <p14:creationId xmlns:p14="http://schemas.microsoft.com/office/powerpoint/2010/main" val="10081624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774" r:id="rId9"/>
    <p:sldLayoutId id="2147483832" r:id="rId10"/>
    <p:sldLayoutId id="2147483822" r:id="rId11"/>
    <p:sldLayoutId id="2147483823" r:id="rId12"/>
    <p:sldLayoutId id="2147483742" r:id="rId13"/>
    <p:sldLayoutId id="2147483807" r:id="rId14"/>
    <p:sldLayoutId id="2147483894" r:id="rId15"/>
    <p:sldLayoutId id="2147483795" r:id="rId16"/>
    <p:sldLayoutId id="2147483770" r:id="rId17"/>
    <p:sldLayoutId id="2147483763" r:id="rId18"/>
    <p:sldLayoutId id="2147483762" r:id="rId19"/>
    <p:sldLayoutId id="2147483761" r:id="rId20"/>
    <p:sldLayoutId id="2147483731" r:id="rId21"/>
    <p:sldLayoutId id="2147483764" r:id="rId22"/>
    <p:sldLayoutId id="2147483765" r:id="rId23"/>
    <p:sldLayoutId id="2147483766" r:id="rId24"/>
    <p:sldLayoutId id="2147483768" r:id="rId25"/>
    <p:sldLayoutId id="2147483760" r:id="rId26"/>
    <p:sldLayoutId id="2147483732" r:id="rId27"/>
    <p:sldLayoutId id="2147483769" r:id="rId28"/>
    <p:sldLayoutId id="2147483759" r:id="rId29"/>
    <p:sldLayoutId id="2147483733" r:id="rId30"/>
    <p:sldLayoutId id="2147483700" r:id="rId31"/>
    <p:sldLayoutId id="2147483855" r:id="rId32"/>
    <p:sldLayoutId id="2147483699" r:id="rId33"/>
    <p:sldLayoutId id="2147483854" r:id="rId34"/>
    <p:sldLayoutId id="2147483693" r:id="rId35"/>
    <p:sldLayoutId id="2147483853" r:id="rId36"/>
    <p:sldLayoutId id="2147483670" r:id="rId37"/>
    <p:sldLayoutId id="2147483852" r:id="rId38"/>
    <p:sldLayoutId id="2147483702" r:id="rId39"/>
    <p:sldLayoutId id="2147483856" r:id="rId40"/>
    <p:sldLayoutId id="2147483707" r:id="rId41"/>
    <p:sldLayoutId id="2147483857" r:id="rId42"/>
    <p:sldLayoutId id="2147483708" r:id="rId43"/>
    <p:sldLayoutId id="2147483858" r:id="rId44"/>
    <p:sldLayoutId id="2147483710" r:id="rId45"/>
    <p:sldLayoutId id="2147483859" r:id="rId46"/>
    <p:sldLayoutId id="2147483695" r:id="rId47"/>
    <p:sldLayoutId id="2147483692" r:id="rId48"/>
    <p:sldLayoutId id="2147483696" r:id="rId49"/>
    <p:sldLayoutId id="2147483701" r:id="rId50"/>
    <p:sldLayoutId id="2147483706" r:id="rId51"/>
    <p:sldLayoutId id="2147483698" r:id="rId52"/>
    <p:sldLayoutId id="2147483703" r:id="rId53"/>
    <p:sldLayoutId id="2147483704" r:id="rId54"/>
    <p:sldLayoutId id="2147483757" r:id="rId55"/>
    <p:sldLayoutId id="2147483758" r:id="rId56"/>
    <p:sldLayoutId id="2147483833" r:id="rId57"/>
    <p:sldLayoutId id="2147483834" r:id="rId58"/>
    <p:sldLayoutId id="2147483835" r:id="rId59"/>
    <p:sldLayoutId id="2147483836" r:id="rId60"/>
    <p:sldLayoutId id="2147483844" r:id="rId61"/>
    <p:sldLayoutId id="2147483837" r:id="rId62"/>
    <p:sldLayoutId id="2147483845" r:id="rId63"/>
    <p:sldLayoutId id="2147483838" r:id="rId64"/>
    <p:sldLayoutId id="2147483846" r:id="rId65"/>
    <p:sldLayoutId id="2147483839" r:id="rId66"/>
    <p:sldLayoutId id="2147483847" r:id="rId67"/>
    <p:sldLayoutId id="2147483843" r:id="rId68"/>
    <p:sldLayoutId id="2147483851" r:id="rId69"/>
    <p:sldLayoutId id="2147483842" r:id="rId70"/>
    <p:sldLayoutId id="2147483850" r:id="rId71"/>
    <p:sldLayoutId id="2147483840" r:id="rId72"/>
    <p:sldLayoutId id="2147483848" r:id="rId73"/>
    <p:sldLayoutId id="2147483841" r:id="rId74"/>
    <p:sldLayoutId id="2147483849" r:id="rId75"/>
    <p:sldLayoutId id="2147483771" r:id="rId76"/>
    <p:sldLayoutId id="2147483668" r:id="rId77"/>
    <p:sldLayoutId id="2147483714" r:id="rId78"/>
    <p:sldLayoutId id="2147483715" r:id="rId79"/>
    <p:sldLayoutId id="2147483716" r:id="rId80"/>
    <p:sldLayoutId id="2147483662" r:id="rId81"/>
    <p:sldLayoutId id="2147483713" r:id="rId82"/>
    <p:sldLayoutId id="2147483811" r:id="rId83"/>
    <p:sldLayoutId id="2147483812" r:id="rId84"/>
    <p:sldLayoutId id="2147483813" r:id="rId85"/>
    <p:sldLayoutId id="2147483814" r:id="rId86"/>
    <p:sldLayoutId id="2147483815" r:id="rId87"/>
    <p:sldLayoutId id="2147483816" r:id="rId88"/>
    <p:sldLayoutId id="2147483657" r:id="rId89"/>
    <p:sldLayoutId id="2147483717" r:id="rId90"/>
    <p:sldLayoutId id="2147483663" r:id="rId91"/>
    <p:sldLayoutId id="2147483711" r:id="rId92"/>
    <p:sldLayoutId id="2147483718" r:id="rId93"/>
    <p:sldLayoutId id="2147483719" r:id="rId94"/>
    <p:sldLayoutId id="2147483720" r:id="rId95"/>
    <p:sldLayoutId id="2147483722" r:id="rId96"/>
    <p:sldLayoutId id="2147483772" r:id="rId97"/>
    <p:sldLayoutId id="2147483817" r:id="rId98"/>
    <p:sldLayoutId id="2147483802" r:id="rId99"/>
    <p:sldLayoutId id="2147483790" r:id="rId100"/>
    <p:sldLayoutId id="2147483803" r:id="rId101"/>
    <p:sldLayoutId id="2147483791" r:id="rId102"/>
    <p:sldLayoutId id="2147483818" r:id="rId103"/>
    <p:sldLayoutId id="2147483805" r:id="rId104"/>
    <p:sldLayoutId id="2147483773" r:id="rId105"/>
    <p:sldLayoutId id="2147483819" r:id="rId106"/>
    <p:sldLayoutId id="2147483792" r:id="rId107"/>
    <p:sldLayoutId id="2147483804" r:id="rId108"/>
    <p:sldLayoutId id="2147483806" r:id="rId109"/>
    <p:sldLayoutId id="2147483793" r:id="rId110"/>
    <p:sldLayoutId id="2147483725" r:id="rId111"/>
    <p:sldLayoutId id="2147483861" r:id="rId112"/>
    <p:sldLayoutId id="2147483783" r:id="rId113"/>
    <p:sldLayoutId id="2147483827" r:id="rId114"/>
    <p:sldLayoutId id="2147483724" r:id="rId115"/>
    <p:sldLayoutId id="2147483865" r:id="rId116"/>
    <p:sldLayoutId id="2147483782" r:id="rId117"/>
    <p:sldLayoutId id="2147483826" r:id="rId118"/>
    <p:sldLayoutId id="2147483723" r:id="rId119"/>
    <p:sldLayoutId id="2147483866" r:id="rId120"/>
    <p:sldLayoutId id="2147483781" r:id="rId121"/>
    <p:sldLayoutId id="2147483825" r:id="rId122"/>
    <p:sldLayoutId id="2147483694" r:id="rId123"/>
    <p:sldLayoutId id="2147483867" r:id="rId124"/>
    <p:sldLayoutId id="2147483780" r:id="rId125"/>
    <p:sldLayoutId id="2147483824" r:id="rId126"/>
    <p:sldLayoutId id="2147483726" r:id="rId127"/>
    <p:sldLayoutId id="2147483868" r:id="rId128"/>
    <p:sldLayoutId id="2147483784" r:id="rId129"/>
    <p:sldLayoutId id="2147483828" r:id="rId130"/>
    <p:sldLayoutId id="2147483727" r:id="rId131"/>
    <p:sldLayoutId id="2147483869" r:id="rId132"/>
    <p:sldLayoutId id="2147483785" r:id="rId133"/>
    <p:sldLayoutId id="2147483829" r:id="rId134"/>
    <p:sldLayoutId id="2147483728" r:id="rId135"/>
    <p:sldLayoutId id="2147483870" r:id="rId136"/>
    <p:sldLayoutId id="2147483786" r:id="rId137"/>
    <p:sldLayoutId id="2147483830" r:id="rId138"/>
    <p:sldLayoutId id="2147483730" r:id="rId139"/>
    <p:sldLayoutId id="2147483871" r:id="rId140"/>
    <p:sldLayoutId id="2147483787" r:id="rId141"/>
    <p:sldLayoutId id="2147483831" r:id="rId142"/>
    <p:sldLayoutId id="2147483735" r:id="rId143"/>
    <p:sldLayoutId id="2147483736" r:id="rId144"/>
    <p:sldLayoutId id="2147483737" r:id="rId145"/>
    <p:sldLayoutId id="2147483740" r:id="rId146"/>
    <p:sldLayoutId id="2147483734" r:id="rId147"/>
    <p:sldLayoutId id="2147483741" r:id="rId148"/>
    <p:sldLayoutId id="2147483739" r:id="rId149"/>
    <p:sldLayoutId id="2147483738" r:id="rId150"/>
    <p:sldLayoutId id="2147483752" r:id="rId151"/>
    <p:sldLayoutId id="2147483750" r:id="rId152"/>
    <p:sldLayoutId id="2147483749" r:id="rId153"/>
    <p:sldLayoutId id="2147483788" r:id="rId154"/>
    <p:sldLayoutId id="2147483753" r:id="rId155"/>
    <p:sldLayoutId id="2147483754" r:id="rId156"/>
    <p:sldLayoutId id="2147483789" r:id="rId157"/>
    <p:sldLayoutId id="2147483756" r:id="rId158"/>
    <p:sldLayoutId id="2147483883" r:id="rId159"/>
    <p:sldLayoutId id="2147483884" r:id="rId160"/>
    <p:sldLayoutId id="2147483885" r:id="rId161"/>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Palatino Linotype" panose="02040502050505030304"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Palatino Linotype" panose="02040502050505030304"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Palatino Linotype" panose="02040502050505030304"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Palatino Linotype" panose="020405020505050303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2" userDrawn="1">
          <p15:clr>
            <a:srgbClr val="F26B43"/>
          </p15:clr>
        </p15:guide>
        <p15:guide id="2" pos="3168" userDrawn="1">
          <p15:clr>
            <a:srgbClr val="FDE53C"/>
          </p15:clr>
        </p15:guide>
        <p15:guide id="3" pos="6204" userDrawn="1">
          <p15:clr>
            <a:srgbClr val="F26B43"/>
          </p15:clr>
        </p15:guide>
        <p15:guide id="4" orient="horz" pos="2448" userDrawn="1">
          <p15:clr>
            <a:srgbClr val="FDE53C"/>
          </p15:clr>
        </p15:guide>
        <p15:guide id="5" orient="horz" pos="163" userDrawn="1">
          <p15:clr>
            <a:srgbClr val="F26B43"/>
          </p15:clr>
        </p15:guide>
        <p15:guide id="6" orient="horz" pos="4733" userDrawn="1">
          <p15:clr>
            <a:srgbClr val="F26B43"/>
          </p15:clr>
        </p15:guide>
        <p15:guide id="7" pos="3221" userDrawn="1">
          <p15:clr>
            <a:srgbClr val="F26B43"/>
          </p15:clr>
        </p15:guide>
        <p15:guide id="8" pos="3115" userDrawn="1">
          <p15:clr>
            <a:srgbClr val="F26B43"/>
          </p15:clr>
        </p15:guide>
        <p15:guide id="9" orient="horz" pos="653" userDrawn="1">
          <p15:clr>
            <a:srgbClr val="F26B43"/>
          </p15:clr>
        </p15:guide>
        <p15:guide id="10" orient="horz" pos="4243" userDrawn="1">
          <p15:clr>
            <a:srgbClr val="F26B43"/>
          </p15:clr>
        </p15:guide>
        <p15:guide id="11" pos="4752" userDrawn="1">
          <p15:clr>
            <a:srgbClr val="FDE53C"/>
          </p15:clr>
        </p15:guide>
        <p15:guide id="12" pos="1584" userDrawn="1">
          <p15:clr>
            <a:srgbClr val="FDE53C"/>
          </p15:clr>
        </p15:guide>
        <p15:guide id="13" pos="238" userDrawn="1">
          <p15:clr>
            <a:srgbClr val="F26B43"/>
          </p15:clr>
        </p15:guide>
        <p15:guide id="14" pos="4699" userDrawn="1">
          <p15:clr>
            <a:srgbClr val="F26B43"/>
          </p15:clr>
        </p15:guide>
        <p15:guide id="15" pos="4805" userDrawn="1">
          <p15:clr>
            <a:srgbClr val="F26B43"/>
          </p15:clr>
        </p15:guide>
        <p15:guide id="16" pos="6158" userDrawn="1">
          <p15:clr>
            <a:srgbClr val="F26B43"/>
          </p15:clr>
        </p15:guide>
        <p15:guide id="17" pos="3062" userDrawn="1">
          <p15:clr>
            <a:srgbClr val="F26B43"/>
          </p15:clr>
        </p15:guide>
        <p15:guide id="18" pos="1637" userDrawn="1">
          <p15:clr>
            <a:srgbClr val="F26B43"/>
          </p15:clr>
        </p15:guide>
        <p15:guide id="19" pos="1531" userDrawn="1">
          <p15:clr>
            <a:srgbClr val="F26B43"/>
          </p15:clr>
        </p15:guide>
        <p15:guide id="20" pos="185" userDrawn="1">
          <p15:clr>
            <a:srgbClr val="F26B43"/>
          </p15:clr>
        </p15:guide>
        <p15:guide id="21" orient="horz" pos="2366" userDrawn="1">
          <p15:clr>
            <a:srgbClr val="F26B43"/>
          </p15:clr>
        </p15:guide>
        <p15:guide id="22" orient="horz" pos="245" userDrawn="1">
          <p15:clr>
            <a:srgbClr val="F26B43"/>
          </p15:clr>
        </p15:guide>
        <p15:guide id="23" orient="horz" pos="4651" userDrawn="1">
          <p15:clr>
            <a:srgbClr val="F26B43"/>
          </p15:clr>
        </p15:guide>
        <p15:guide id="24" orient="horz" pos="2530" userDrawn="1">
          <p15:clr>
            <a:srgbClr val="F26B43"/>
          </p15:clr>
        </p15:guide>
        <p15:guide id="25" orient="horz" pos="345" userDrawn="1">
          <p15:clr>
            <a:srgbClr val="F26B43"/>
          </p15:clr>
        </p15:guide>
        <p15:guide id="26" pos="6098" userDrawn="1">
          <p15:clr>
            <a:srgbClr val="F26B43"/>
          </p15:clr>
        </p15:guide>
        <p15:guide id="27" pos="3278" userDrawn="1">
          <p15:clr>
            <a:srgbClr val="F26B43"/>
          </p15:clr>
        </p15:guide>
        <p15:guide id="28" orient="horz" pos="45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3" Type="http://schemas.openxmlformats.org/officeDocument/2006/relationships/image" Target="../media/image122.sv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08.svg"/><Relationship Id="rId21" Type="http://schemas.openxmlformats.org/officeDocument/2006/relationships/image" Target="../media/image130.svg"/><Relationship Id="rId34" Type="http://schemas.openxmlformats.org/officeDocument/2006/relationships/image" Target="../media/image143.png"/><Relationship Id="rId7" Type="http://schemas.openxmlformats.org/officeDocument/2006/relationships/image" Target="../media/image116.svg"/><Relationship Id="rId12" Type="http://schemas.openxmlformats.org/officeDocument/2006/relationships/image" Target="../media/image121.png"/><Relationship Id="rId17" Type="http://schemas.openxmlformats.org/officeDocument/2006/relationships/image" Target="../media/image126.svg"/><Relationship Id="rId25" Type="http://schemas.openxmlformats.org/officeDocument/2006/relationships/image" Target="../media/image134.svg"/><Relationship Id="rId33" Type="http://schemas.openxmlformats.org/officeDocument/2006/relationships/image" Target="../media/image142.svg"/><Relationship Id="rId2" Type="http://schemas.openxmlformats.org/officeDocument/2006/relationships/image" Target="../media/image45.png"/><Relationship Id="rId16" Type="http://schemas.openxmlformats.org/officeDocument/2006/relationships/image" Target="../media/image125.png"/><Relationship Id="rId20" Type="http://schemas.openxmlformats.org/officeDocument/2006/relationships/image" Target="../media/image129.png"/><Relationship Id="rId29" Type="http://schemas.openxmlformats.org/officeDocument/2006/relationships/image" Target="../media/image138.svg"/><Relationship Id="rId1" Type="http://schemas.openxmlformats.org/officeDocument/2006/relationships/slideLayout" Target="../slideLayouts/slideLayout14.xml"/><Relationship Id="rId6" Type="http://schemas.openxmlformats.org/officeDocument/2006/relationships/image" Target="../media/image115.png"/><Relationship Id="rId11" Type="http://schemas.openxmlformats.org/officeDocument/2006/relationships/image" Target="../media/image120.svg"/><Relationship Id="rId24" Type="http://schemas.openxmlformats.org/officeDocument/2006/relationships/image" Target="../media/image133.png"/><Relationship Id="rId32" Type="http://schemas.openxmlformats.org/officeDocument/2006/relationships/image" Target="../media/image141.png"/><Relationship Id="rId5" Type="http://schemas.openxmlformats.org/officeDocument/2006/relationships/image" Target="../media/image114.svg"/><Relationship Id="rId15" Type="http://schemas.openxmlformats.org/officeDocument/2006/relationships/image" Target="../media/image124.svg"/><Relationship Id="rId23" Type="http://schemas.openxmlformats.org/officeDocument/2006/relationships/image" Target="../media/image132.svg"/><Relationship Id="rId28" Type="http://schemas.openxmlformats.org/officeDocument/2006/relationships/image" Target="../media/image137.png"/><Relationship Id="rId10" Type="http://schemas.openxmlformats.org/officeDocument/2006/relationships/image" Target="../media/image119.png"/><Relationship Id="rId19" Type="http://schemas.openxmlformats.org/officeDocument/2006/relationships/image" Target="../media/image128.svg"/><Relationship Id="rId31" Type="http://schemas.openxmlformats.org/officeDocument/2006/relationships/image" Target="../media/image140.svg"/><Relationship Id="rId4" Type="http://schemas.openxmlformats.org/officeDocument/2006/relationships/image" Target="../media/image113.png"/><Relationship Id="rId9" Type="http://schemas.openxmlformats.org/officeDocument/2006/relationships/image" Target="../media/image118.sv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svg"/><Relationship Id="rId30" Type="http://schemas.openxmlformats.org/officeDocument/2006/relationships/image" Target="../media/image139.png"/><Relationship Id="rId35" Type="http://schemas.openxmlformats.org/officeDocument/2006/relationships/image" Target="../media/image144.svg"/><Relationship Id="rId8" Type="http://schemas.openxmlformats.org/officeDocument/2006/relationships/image" Target="../media/image117.png"/></Relationships>
</file>

<file path=ppt/slides/_rels/slide16.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svg"/><Relationship Id="rId18" Type="http://schemas.openxmlformats.org/officeDocument/2006/relationships/image" Target="../media/image161.png"/><Relationship Id="rId3" Type="http://schemas.openxmlformats.org/officeDocument/2006/relationships/image" Target="../media/image146.svg"/><Relationship Id="rId21" Type="http://schemas.openxmlformats.org/officeDocument/2006/relationships/image" Target="../media/image164.emf"/><Relationship Id="rId7" Type="http://schemas.openxmlformats.org/officeDocument/2006/relationships/image" Target="../media/image150.svg"/><Relationship Id="rId12" Type="http://schemas.openxmlformats.org/officeDocument/2006/relationships/image" Target="../media/image155.png"/><Relationship Id="rId17" Type="http://schemas.openxmlformats.org/officeDocument/2006/relationships/image" Target="../media/image160.svg"/><Relationship Id="rId25" Type="http://schemas.openxmlformats.org/officeDocument/2006/relationships/image" Target="../media/image168.emf"/><Relationship Id="rId2" Type="http://schemas.openxmlformats.org/officeDocument/2006/relationships/image" Target="../media/image145.png"/><Relationship Id="rId16" Type="http://schemas.openxmlformats.org/officeDocument/2006/relationships/image" Target="../media/image159.png"/><Relationship Id="rId20" Type="http://schemas.openxmlformats.org/officeDocument/2006/relationships/image" Target="../media/image163.emf"/><Relationship Id="rId1" Type="http://schemas.openxmlformats.org/officeDocument/2006/relationships/slideLayout" Target="../slideLayouts/slideLayout14.xml"/><Relationship Id="rId6" Type="http://schemas.openxmlformats.org/officeDocument/2006/relationships/image" Target="../media/image149.png"/><Relationship Id="rId11" Type="http://schemas.openxmlformats.org/officeDocument/2006/relationships/image" Target="../media/image154.svg"/><Relationship Id="rId24" Type="http://schemas.openxmlformats.org/officeDocument/2006/relationships/image" Target="../media/image167.emf"/><Relationship Id="rId5" Type="http://schemas.openxmlformats.org/officeDocument/2006/relationships/image" Target="../media/image148.svg"/><Relationship Id="rId15" Type="http://schemas.openxmlformats.org/officeDocument/2006/relationships/image" Target="../media/image158.svg"/><Relationship Id="rId23" Type="http://schemas.openxmlformats.org/officeDocument/2006/relationships/image" Target="../media/image166.emf"/><Relationship Id="rId10" Type="http://schemas.openxmlformats.org/officeDocument/2006/relationships/image" Target="../media/image153.png"/><Relationship Id="rId19" Type="http://schemas.openxmlformats.org/officeDocument/2006/relationships/image" Target="../media/image162.svg"/><Relationship Id="rId4" Type="http://schemas.openxmlformats.org/officeDocument/2006/relationships/image" Target="../media/image147.png"/><Relationship Id="rId9" Type="http://schemas.openxmlformats.org/officeDocument/2006/relationships/image" Target="../media/image152.svg"/><Relationship Id="rId14" Type="http://schemas.openxmlformats.org/officeDocument/2006/relationships/image" Target="../media/image157.png"/><Relationship Id="rId22" Type="http://schemas.openxmlformats.org/officeDocument/2006/relationships/image" Target="../media/image165.emf"/></Relationships>
</file>

<file path=ppt/slides/_rels/slide1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8.svg"/><Relationship Id="rId7" Type="http://schemas.openxmlformats.org/officeDocument/2006/relationships/hyperlink" Target="https://www.girlscoutsoc.org/en/discover/our-council/search-staff-directory-leadership.html" TargetMode="External"/><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svg"/></Relationships>
</file>

<file path=ppt/slides/_rels/slide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svg"/></Relationships>
</file>

<file path=ppt/slides/_rels/slide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1340A4-1744-47E5-82C4-923B0A82A488}"/>
              </a:ext>
            </a:extLst>
          </p:cNvPr>
          <p:cNvSpPr txBox="1"/>
          <p:nvPr/>
        </p:nvSpPr>
        <p:spPr>
          <a:xfrm>
            <a:off x="503580" y="-143264"/>
            <a:ext cx="9051239" cy="4758140"/>
          </a:xfrm>
          <a:prstGeom prst="rect">
            <a:avLst/>
          </a:prstGeom>
          <a:noFill/>
          <a:ln>
            <a:noFill/>
          </a:ln>
        </p:spPr>
        <p:txBody>
          <a:bodyPr vert="horz" wrap="square" lIns="100584" tIns="50292" rIns="100584" bIns="50292" rtlCol="0" anchor="b">
            <a:noAutofit/>
          </a:bodyPr>
          <a:lstStyle/>
          <a:p>
            <a:pPr algn="ctr"/>
            <a:r>
              <a:rPr lang="en-US" sz="3960" b="1" dirty="0">
                <a:solidFill>
                  <a:schemeClr val="bg1"/>
                </a:solidFill>
              </a:rPr>
              <a:t>STOP</a:t>
            </a:r>
          </a:p>
          <a:p>
            <a:pPr algn="ctr"/>
            <a:r>
              <a:rPr lang="en-US" sz="3080" b="1" dirty="0">
                <a:solidFill>
                  <a:schemeClr val="bg1"/>
                </a:solidFill>
              </a:rPr>
              <a:t>Before using this template, </a:t>
            </a:r>
          </a:p>
          <a:p>
            <a:pPr algn="ctr"/>
            <a:r>
              <a:rPr lang="en-US" sz="3080" b="1" dirty="0">
                <a:solidFill>
                  <a:schemeClr val="bg1"/>
                </a:solidFill>
              </a:rPr>
              <a:t>save a copy to your computer.</a:t>
            </a:r>
          </a:p>
          <a:p>
            <a:pPr algn="ctr"/>
            <a:endParaRPr lang="en-US" sz="1980" b="1" dirty="0">
              <a:solidFill>
                <a:schemeClr val="bg1"/>
              </a:solidFill>
            </a:endParaRPr>
          </a:p>
          <a:p>
            <a:pPr algn="ctr"/>
            <a:r>
              <a:rPr lang="en-US" sz="3080" i="1" dirty="0">
                <a:solidFill>
                  <a:schemeClr val="bg1"/>
                </a:solidFill>
              </a:rPr>
              <a:t>This is a shared template, any changes you make to the SharePoint versions will affect others.</a:t>
            </a:r>
          </a:p>
        </p:txBody>
      </p:sp>
      <p:pic>
        <p:nvPicPr>
          <p:cNvPr id="8" name="Graphic 7" descr="Warning with solid fill">
            <a:extLst>
              <a:ext uri="{FF2B5EF4-FFF2-40B4-BE49-F238E27FC236}">
                <a16:creationId xmlns:a16="http://schemas.microsoft.com/office/drawing/2014/main" id="{08C4B0B9-18E9-4E15-969D-FC13A3A756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0955" y="271312"/>
            <a:ext cx="1716487" cy="1508760"/>
          </a:xfrm>
          <a:prstGeom prst="rect">
            <a:avLst/>
          </a:prstGeom>
        </p:spPr>
      </p:pic>
      <p:pic>
        <p:nvPicPr>
          <p:cNvPr id="7" name="Picture 6" descr="A screenshot of a phone&#10;&#10;Description automatically generated">
            <a:extLst>
              <a:ext uri="{FF2B5EF4-FFF2-40B4-BE49-F238E27FC236}">
                <a16:creationId xmlns:a16="http://schemas.microsoft.com/office/drawing/2014/main" id="{74DEE348-DCD6-4FD2-5667-7BC0C9CC60A8}"/>
              </a:ext>
            </a:extLst>
          </p:cNvPr>
          <p:cNvPicPr>
            <a:picLocks noChangeAspect="1"/>
          </p:cNvPicPr>
          <p:nvPr/>
        </p:nvPicPr>
        <p:blipFill rotWithShape="1">
          <a:blip r:embed="rId4"/>
          <a:srcRect b="46347"/>
          <a:stretch/>
        </p:blipFill>
        <p:spPr>
          <a:xfrm>
            <a:off x="4367118" y="4631189"/>
            <a:ext cx="1324160" cy="2693570"/>
          </a:xfrm>
          <a:prstGeom prst="rect">
            <a:avLst/>
          </a:prstGeom>
        </p:spPr>
      </p:pic>
      <p:sp>
        <p:nvSpPr>
          <p:cNvPr id="9" name="Footer Placeholder 10">
            <a:extLst>
              <a:ext uri="{FF2B5EF4-FFF2-40B4-BE49-F238E27FC236}">
                <a16:creationId xmlns:a16="http://schemas.microsoft.com/office/drawing/2014/main" id="{4A6D6979-523E-43E8-3B19-4D9CFB939C5B}"/>
              </a:ext>
            </a:extLst>
          </p:cNvPr>
          <p:cNvSpPr txBox="1">
            <a:spLocks/>
          </p:cNvSpPr>
          <p:nvPr/>
        </p:nvSpPr>
        <p:spPr>
          <a:xfrm>
            <a:off x="0" y="7534674"/>
            <a:ext cx="10058400" cy="225881"/>
          </a:xfrm>
          <a:prstGeom prst="rect">
            <a:avLst/>
          </a:prstGeom>
        </p:spPr>
        <p:txBody>
          <a:bodyPr lIns="91440" tIns="45720" rIns="91440" bIns="45720" anchor="t"/>
          <a:lstStyle>
            <a:defPPr>
              <a:defRPr lang="en-US"/>
            </a:defPPr>
            <a:lvl1pPr marL="0" algn="l" defTabSz="855857" rtl="0" eaLnBrk="1" latinLnBrk="0" hangingPunct="1">
              <a:defRPr sz="1685" kern="1200">
                <a:solidFill>
                  <a:schemeClr val="tx1"/>
                </a:solidFill>
                <a:latin typeface="+mn-lt"/>
                <a:ea typeface="+mn-ea"/>
                <a:cs typeface="+mn-cs"/>
              </a:defRPr>
            </a:lvl1pPr>
            <a:lvl2pPr marL="427929" algn="l" defTabSz="855857" rtl="0" eaLnBrk="1" latinLnBrk="0" hangingPunct="1">
              <a:defRPr sz="1685" kern="1200">
                <a:solidFill>
                  <a:schemeClr val="tx1"/>
                </a:solidFill>
                <a:latin typeface="+mn-lt"/>
                <a:ea typeface="+mn-ea"/>
                <a:cs typeface="+mn-cs"/>
              </a:defRPr>
            </a:lvl2pPr>
            <a:lvl3pPr marL="855857" algn="l" defTabSz="855857" rtl="0" eaLnBrk="1" latinLnBrk="0" hangingPunct="1">
              <a:defRPr sz="1685" kern="1200">
                <a:solidFill>
                  <a:schemeClr val="tx1"/>
                </a:solidFill>
                <a:latin typeface="+mn-lt"/>
                <a:ea typeface="+mn-ea"/>
                <a:cs typeface="+mn-cs"/>
              </a:defRPr>
            </a:lvl3pPr>
            <a:lvl4pPr marL="1283786" algn="l" defTabSz="855857" rtl="0" eaLnBrk="1" latinLnBrk="0" hangingPunct="1">
              <a:defRPr sz="1685" kern="1200">
                <a:solidFill>
                  <a:schemeClr val="tx1"/>
                </a:solidFill>
                <a:latin typeface="+mn-lt"/>
                <a:ea typeface="+mn-ea"/>
                <a:cs typeface="+mn-cs"/>
              </a:defRPr>
            </a:lvl4pPr>
            <a:lvl5pPr marL="1711714" algn="l" defTabSz="855857" rtl="0" eaLnBrk="1" latinLnBrk="0" hangingPunct="1">
              <a:defRPr sz="1685" kern="1200">
                <a:solidFill>
                  <a:schemeClr val="tx1"/>
                </a:solidFill>
                <a:latin typeface="+mn-lt"/>
                <a:ea typeface="+mn-ea"/>
                <a:cs typeface="+mn-cs"/>
              </a:defRPr>
            </a:lvl5pPr>
            <a:lvl6pPr marL="2139642" algn="l" defTabSz="855857" rtl="0" eaLnBrk="1" latinLnBrk="0" hangingPunct="1">
              <a:defRPr sz="1685" kern="1200">
                <a:solidFill>
                  <a:schemeClr val="tx1"/>
                </a:solidFill>
                <a:latin typeface="+mn-lt"/>
                <a:ea typeface="+mn-ea"/>
                <a:cs typeface="+mn-cs"/>
              </a:defRPr>
            </a:lvl6pPr>
            <a:lvl7pPr marL="2567570" algn="l" defTabSz="855857" rtl="0" eaLnBrk="1" latinLnBrk="0" hangingPunct="1">
              <a:defRPr sz="1685" kern="1200">
                <a:solidFill>
                  <a:schemeClr val="tx1"/>
                </a:solidFill>
                <a:latin typeface="+mn-lt"/>
                <a:ea typeface="+mn-ea"/>
                <a:cs typeface="+mn-cs"/>
              </a:defRPr>
            </a:lvl7pPr>
            <a:lvl8pPr marL="2995500" algn="l" defTabSz="855857" rtl="0" eaLnBrk="1" latinLnBrk="0" hangingPunct="1">
              <a:defRPr sz="1685" kern="1200">
                <a:solidFill>
                  <a:schemeClr val="tx1"/>
                </a:solidFill>
                <a:latin typeface="+mn-lt"/>
                <a:ea typeface="+mn-ea"/>
                <a:cs typeface="+mn-cs"/>
              </a:defRPr>
            </a:lvl8pPr>
            <a:lvl9pPr marL="3423429" algn="l" defTabSz="855857" rtl="0" eaLnBrk="1" latinLnBrk="0" hangingPunct="1">
              <a:defRPr sz="1685" kern="1200">
                <a:solidFill>
                  <a:schemeClr val="tx1"/>
                </a:solidFill>
                <a:latin typeface="+mn-lt"/>
                <a:ea typeface="+mn-ea"/>
                <a:cs typeface="+mn-cs"/>
              </a:defRPr>
            </a:lvl9pPr>
          </a:lstStyle>
          <a:p>
            <a:r>
              <a:rPr lang="en-US" sz="900" dirty="0">
                <a:latin typeface="Palatino Linotype"/>
              </a:rPr>
              <a:t>©2024 Girl Scouts of Orange County. All Rights Reserved.  Not for public distribution.</a:t>
            </a:r>
          </a:p>
        </p:txBody>
      </p:sp>
    </p:spTree>
    <p:extLst>
      <p:ext uri="{BB962C8B-B14F-4D97-AF65-F5344CB8AC3E}">
        <p14:creationId xmlns:p14="http://schemas.microsoft.com/office/powerpoint/2010/main" val="4555272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07AFB4-A0B5-494E-D18B-6E74C29302D8}"/>
            </a:ext>
          </a:extLst>
        </p:cNvPr>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FC3074DD-1D8F-C3D3-7F4B-0A73C3E7301B}"/>
              </a:ext>
            </a:extLst>
          </p:cNvPr>
          <p:cNvSpPr>
            <a:spLocks noGrp="1" noRot="1" noMove="1" noResize="1" noEditPoints="1" noAdjustHandles="1" noChangeArrowheads="1" noChangeShapeType="1"/>
          </p:cNvSpPr>
          <p:nvPr/>
        </p:nvSpPr>
        <p:spPr>
          <a:xfrm>
            <a:off x="285753" y="367004"/>
            <a:ext cx="4256103" cy="6947934"/>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t"/>
          <a:lstStyle/>
          <a:p>
            <a:endParaRPr lang="en-US" sz="1050" b="1" dirty="0">
              <a:solidFill>
                <a:schemeClr val="bg1"/>
              </a:solidFill>
            </a:endParaRPr>
          </a:p>
          <a:p>
            <a:endParaRPr lang="en-US" sz="14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r>
              <a:rPr lang="en-US" sz="1600" b="1" dirty="0">
                <a:solidFill>
                  <a:schemeClr val="bg1"/>
                </a:solidFill>
                <a:latin typeface="Palatino Linotype" panose="02040502050505030304" pitchFamily="18" charset="0"/>
              </a:rPr>
              <a:t>THE GIRL SCOUT PROMISE</a:t>
            </a:r>
            <a:endParaRPr lang="en-US" sz="1600" dirty="0">
              <a:solidFill>
                <a:schemeClr val="bg1"/>
              </a:solidFill>
              <a:latin typeface="Palatino Linotype" panose="02040502050505030304" pitchFamily="18" charset="0"/>
            </a:endParaRPr>
          </a:p>
          <a:p>
            <a:r>
              <a:rPr lang="en-US" sz="1400" i="1" dirty="0">
                <a:solidFill>
                  <a:schemeClr val="bg1"/>
                </a:solidFill>
                <a:latin typeface="Palatino Linotype" panose="02040502050505030304" pitchFamily="18" charset="0"/>
              </a:rPr>
              <a:t>On my honor, I will try </a:t>
            </a:r>
          </a:p>
          <a:p>
            <a:r>
              <a:rPr lang="en-US" sz="1400" dirty="0">
                <a:solidFill>
                  <a:schemeClr val="bg1"/>
                </a:solidFill>
                <a:latin typeface="Palatino Linotype" panose="02040502050505030304" pitchFamily="18" charset="0"/>
              </a:rPr>
              <a:t>    to serve God* and my country, </a:t>
            </a:r>
          </a:p>
          <a:p>
            <a:r>
              <a:rPr lang="en-US" sz="1400" dirty="0">
                <a:solidFill>
                  <a:schemeClr val="bg1"/>
                </a:solidFill>
                <a:latin typeface="Palatino Linotype" panose="02040502050505030304" pitchFamily="18" charset="0"/>
              </a:rPr>
              <a:t>    to help people at all times, </a:t>
            </a:r>
          </a:p>
          <a:p>
            <a:r>
              <a:rPr lang="en-US" sz="1400" dirty="0">
                <a:solidFill>
                  <a:schemeClr val="bg1"/>
                </a:solidFill>
                <a:latin typeface="Palatino Linotype" panose="02040502050505030304" pitchFamily="18" charset="0"/>
              </a:rPr>
              <a:t>    and to live by the Girl Scout Law.</a:t>
            </a:r>
          </a:p>
          <a:p>
            <a:endParaRPr lang="en-US" sz="1200" dirty="0">
              <a:solidFill>
                <a:schemeClr val="bg1"/>
              </a:solidFill>
              <a:latin typeface="Palatino Linotype" panose="02040502050505030304" pitchFamily="18" charset="0"/>
            </a:endParaRPr>
          </a:p>
          <a:p>
            <a:endParaRPr lang="en-US" sz="1400" b="1" dirty="0">
              <a:solidFill>
                <a:schemeClr val="bg1"/>
              </a:solidFill>
              <a:latin typeface="Palatino Linotype" panose="02040502050505030304" pitchFamily="18" charset="0"/>
            </a:endParaRPr>
          </a:p>
          <a:p>
            <a:r>
              <a:rPr lang="en-US" sz="1600" b="1" dirty="0">
                <a:solidFill>
                  <a:schemeClr val="bg1"/>
                </a:solidFill>
                <a:latin typeface="Palatino Linotype" panose="02040502050505030304" pitchFamily="18" charset="0"/>
              </a:rPr>
              <a:t>THE GIRL SCOUT LAW</a:t>
            </a:r>
            <a:endParaRPr lang="en-US" sz="1600" dirty="0">
              <a:solidFill>
                <a:schemeClr val="bg1"/>
              </a:solidFill>
              <a:latin typeface="Palatino Linotype" panose="02040502050505030304" pitchFamily="18" charset="0"/>
            </a:endParaRPr>
          </a:p>
          <a:p>
            <a:r>
              <a:rPr lang="en-US" sz="1400" i="1" dirty="0">
                <a:solidFill>
                  <a:schemeClr val="bg1"/>
                </a:solidFill>
                <a:latin typeface="Palatino Linotype" panose="02040502050505030304" pitchFamily="18" charset="0"/>
              </a:rPr>
              <a:t>I will do my best to be</a:t>
            </a:r>
          </a:p>
          <a:p>
            <a:r>
              <a:rPr lang="en-US" sz="1400" dirty="0">
                <a:solidFill>
                  <a:schemeClr val="bg1"/>
                </a:solidFill>
                <a:latin typeface="Palatino Linotype" panose="02040502050505030304" pitchFamily="18" charset="0"/>
              </a:rPr>
              <a:t>    honest and fair,</a:t>
            </a:r>
          </a:p>
          <a:p>
            <a:r>
              <a:rPr lang="en-US" sz="1400" dirty="0">
                <a:solidFill>
                  <a:schemeClr val="bg1"/>
                </a:solidFill>
                <a:latin typeface="Palatino Linotype" panose="02040502050505030304" pitchFamily="18" charset="0"/>
              </a:rPr>
              <a:t>    friendly and helpful, </a:t>
            </a:r>
          </a:p>
          <a:p>
            <a:r>
              <a:rPr lang="en-US" sz="1400" dirty="0">
                <a:solidFill>
                  <a:schemeClr val="bg1"/>
                </a:solidFill>
                <a:latin typeface="Palatino Linotype" panose="02040502050505030304" pitchFamily="18" charset="0"/>
              </a:rPr>
              <a:t>    considerate and caring, </a:t>
            </a:r>
          </a:p>
          <a:p>
            <a:r>
              <a:rPr lang="en-US" sz="1400" dirty="0">
                <a:solidFill>
                  <a:schemeClr val="bg1"/>
                </a:solidFill>
                <a:latin typeface="Palatino Linotype" panose="02040502050505030304" pitchFamily="18" charset="0"/>
              </a:rPr>
              <a:t>    courageous and strong, and </a:t>
            </a:r>
          </a:p>
          <a:p>
            <a:r>
              <a:rPr lang="en-US" sz="1400" dirty="0">
                <a:solidFill>
                  <a:schemeClr val="bg1"/>
                </a:solidFill>
                <a:latin typeface="Palatino Linotype" panose="02040502050505030304" pitchFamily="18" charset="0"/>
              </a:rPr>
              <a:t>    responsible for what I say and do </a:t>
            </a:r>
          </a:p>
          <a:p>
            <a:r>
              <a:rPr lang="en-US" sz="1400" dirty="0">
                <a:solidFill>
                  <a:schemeClr val="bg1"/>
                </a:solidFill>
                <a:latin typeface="Palatino Linotype" panose="02040502050505030304" pitchFamily="18" charset="0"/>
              </a:rPr>
              <a:t>and to </a:t>
            </a:r>
          </a:p>
          <a:p>
            <a:r>
              <a:rPr lang="en-US" sz="1400" dirty="0">
                <a:solidFill>
                  <a:schemeClr val="bg1"/>
                </a:solidFill>
                <a:latin typeface="Palatino Linotype" panose="02040502050505030304" pitchFamily="18" charset="0"/>
              </a:rPr>
              <a:t>    respect myself and others, </a:t>
            </a:r>
          </a:p>
          <a:p>
            <a:r>
              <a:rPr lang="en-US" sz="1400" dirty="0">
                <a:solidFill>
                  <a:schemeClr val="bg1"/>
                </a:solidFill>
                <a:latin typeface="Palatino Linotype" panose="02040502050505030304" pitchFamily="18" charset="0"/>
              </a:rPr>
              <a:t>    respect authority, </a:t>
            </a:r>
          </a:p>
          <a:p>
            <a:r>
              <a:rPr lang="en-US" sz="1400" dirty="0">
                <a:solidFill>
                  <a:schemeClr val="bg1"/>
                </a:solidFill>
                <a:latin typeface="Palatino Linotype" panose="02040502050505030304" pitchFamily="18" charset="0"/>
              </a:rPr>
              <a:t>    use resources wisely, </a:t>
            </a:r>
          </a:p>
          <a:p>
            <a:r>
              <a:rPr lang="en-US" sz="1400" dirty="0">
                <a:solidFill>
                  <a:schemeClr val="bg1"/>
                </a:solidFill>
                <a:latin typeface="Palatino Linotype" panose="02040502050505030304" pitchFamily="18" charset="0"/>
              </a:rPr>
              <a:t>    make the world a better place, </a:t>
            </a:r>
          </a:p>
          <a:p>
            <a:r>
              <a:rPr lang="en-US" sz="1400" dirty="0">
                <a:solidFill>
                  <a:schemeClr val="bg1"/>
                </a:solidFill>
                <a:latin typeface="Palatino Linotype" panose="02040502050505030304" pitchFamily="18" charset="0"/>
              </a:rPr>
              <a:t>    and to be a sister to every Girl Scout. </a:t>
            </a:r>
          </a:p>
          <a:p>
            <a:endParaRPr lang="en-US" sz="1200" dirty="0">
              <a:solidFill>
                <a:schemeClr val="bg1"/>
              </a:solidFill>
              <a:latin typeface="Palatino Linotype" panose="02040502050505030304" pitchFamily="18" charset="0"/>
            </a:endParaRPr>
          </a:p>
          <a:p>
            <a:r>
              <a:rPr lang="en-US" sz="1200" i="1" dirty="0">
                <a:solidFill>
                  <a:schemeClr val="bg1"/>
                </a:solidFill>
                <a:latin typeface="Palatino Linotype" panose="02040502050505030304" pitchFamily="18" charset="0"/>
              </a:rPr>
              <a:t>*Members may substitute for the word God </a:t>
            </a:r>
          </a:p>
          <a:p>
            <a:r>
              <a:rPr lang="en-US" sz="1200" i="1" dirty="0">
                <a:solidFill>
                  <a:schemeClr val="bg1"/>
                </a:solidFill>
                <a:latin typeface="Palatino Linotype" panose="02040502050505030304" pitchFamily="18" charset="0"/>
              </a:rPr>
              <a:t>in accordance with their own spiritual beliefs. </a:t>
            </a:r>
          </a:p>
          <a:p>
            <a:endParaRPr lang="en-US" sz="1200" dirty="0">
              <a:solidFill>
                <a:schemeClr val="tx1"/>
              </a:solidFill>
              <a:latin typeface="Palatino Linotype" panose="02040502050505030304" pitchFamily="18" charset="0"/>
            </a:endParaRPr>
          </a:p>
        </p:txBody>
      </p:sp>
      <p:pic>
        <p:nvPicPr>
          <p:cNvPr id="35" name="Picture 34" descr="A black background with white text&#10;&#10;Description automatically generated">
            <a:extLst>
              <a:ext uri="{FF2B5EF4-FFF2-40B4-BE49-F238E27FC236}">
                <a16:creationId xmlns:a16="http://schemas.microsoft.com/office/drawing/2014/main" id="{B5D69E6A-2074-52B3-F331-E5E941C9208C}"/>
              </a:ext>
            </a:extLst>
          </p:cNvPr>
          <p:cNvPicPr>
            <a:picLocks noChangeAspect="1"/>
          </p:cNvPicPr>
          <p:nvPr/>
        </p:nvPicPr>
        <p:blipFill>
          <a:blip r:embed="rId2"/>
          <a:stretch>
            <a:fillRect/>
          </a:stretch>
        </p:blipFill>
        <p:spPr>
          <a:xfrm>
            <a:off x="522514" y="531604"/>
            <a:ext cx="2324527" cy="1291213"/>
          </a:xfrm>
          <a:prstGeom prst="rect">
            <a:avLst/>
          </a:prstGeom>
        </p:spPr>
      </p:pic>
      <p:sp>
        <p:nvSpPr>
          <p:cNvPr id="36" name="TextBox 35">
            <a:extLst>
              <a:ext uri="{FF2B5EF4-FFF2-40B4-BE49-F238E27FC236}">
                <a16:creationId xmlns:a16="http://schemas.microsoft.com/office/drawing/2014/main" id="{3E4A5990-B574-3A06-CBCB-0DD5C0639DB0}"/>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1    </a:t>
            </a:r>
            <a:r>
              <a:rPr lang="en-US" sz="1200" dirty="0">
                <a:latin typeface="Palatino Linotype" panose="02040502050505030304" pitchFamily="18" charset="0"/>
              </a:rPr>
              <a:t>Service Unit Recognition Event</a:t>
            </a:r>
          </a:p>
        </p:txBody>
      </p:sp>
      <p:sp>
        <p:nvSpPr>
          <p:cNvPr id="37" name="TextBox 36">
            <a:extLst>
              <a:ext uri="{FF2B5EF4-FFF2-40B4-BE49-F238E27FC236}">
                <a16:creationId xmlns:a16="http://schemas.microsoft.com/office/drawing/2014/main" id="{288308B7-0B41-1BF0-5E03-A6D580BF1CEB}"/>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10</a:t>
            </a:r>
          </a:p>
        </p:txBody>
      </p:sp>
      <p:grpSp>
        <p:nvGrpSpPr>
          <p:cNvPr id="4" name="Group 3">
            <a:extLst>
              <a:ext uri="{FF2B5EF4-FFF2-40B4-BE49-F238E27FC236}">
                <a16:creationId xmlns:a16="http://schemas.microsoft.com/office/drawing/2014/main" id="{A6DF0A45-5AFA-C47A-D7FB-C3B7353BFDA0}"/>
              </a:ext>
            </a:extLst>
          </p:cNvPr>
          <p:cNvGrpSpPr/>
          <p:nvPr/>
        </p:nvGrpSpPr>
        <p:grpSpPr>
          <a:xfrm>
            <a:off x="5198596" y="367004"/>
            <a:ext cx="4647365" cy="2316190"/>
            <a:chOff x="5198596" y="367004"/>
            <a:chExt cx="4647365" cy="2316190"/>
          </a:xfrm>
        </p:grpSpPr>
        <p:sp>
          <p:nvSpPr>
            <p:cNvPr id="12" name="TextBox 11">
              <a:extLst>
                <a:ext uri="{FF2B5EF4-FFF2-40B4-BE49-F238E27FC236}">
                  <a16:creationId xmlns:a16="http://schemas.microsoft.com/office/drawing/2014/main" id="{A63E1D59-57C0-EE8D-CAA7-98D943E3B105}"/>
                </a:ext>
              </a:extLst>
            </p:cNvPr>
            <p:cNvSpPr txBox="1"/>
            <p:nvPr/>
          </p:nvSpPr>
          <p:spPr>
            <a:xfrm>
              <a:off x="5259556" y="2190541"/>
              <a:ext cx="2256611" cy="492653"/>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Troop Number</a:t>
              </a:r>
            </a:p>
          </p:txBody>
        </p:sp>
        <p:sp>
          <p:nvSpPr>
            <p:cNvPr id="39" name="TextBox 38">
              <a:extLst>
                <a:ext uri="{FF2B5EF4-FFF2-40B4-BE49-F238E27FC236}">
                  <a16:creationId xmlns:a16="http://schemas.microsoft.com/office/drawing/2014/main" id="{02A15097-955A-A284-969C-A5F8E2DA7A38}"/>
                </a:ext>
              </a:extLst>
            </p:cNvPr>
            <p:cNvSpPr txBox="1"/>
            <p:nvPr/>
          </p:nvSpPr>
          <p:spPr>
            <a:xfrm>
              <a:off x="5261113" y="963596"/>
              <a:ext cx="4536033" cy="1226945"/>
            </a:xfrm>
            <a:prstGeom prst="rect">
              <a:avLst/>
            </a:prstGeom>
            <a:noFill/>
            <a:ln>
              <a:noFill/>
            </a:ln>
          </p:spPr>
          <p:txBody>
            <a:bodyPr vert="horz" wrap="square" lIns="91440" tIns="45720" rIns="91440" bIns="45720" rtlCol="0" anchor="ctr">
              <a:noAutofit/>
            </a:bodyPr>
            <a:lstStyle/>
            <a:p>
              <a:pPr algn="ctr"/>
              <a:r>
                <a:rPr lang="en-US" sz="1100" b="0" u="none" strike="noStrike" baseline="0">
                  <a:latin typeface="Palatino Linotype" panose="02040502050505030304" pitchFamily="18" charset="0"/>
                </a:rPr>
                <a:t>The Juliette Low Spirit of Girl Scouting Award recognizes graduating 12th grade Girl Scout Ambassadors who demonstrate significant involvement in Girl Scout activities (including program, service, and advocacy). These young women exemplify the spirit of Girl Scouting and like Juliette Low, the founder of Girl Scouting in the U.S., they are eager to experience and share the Girl Scout spirit with others.</a:t>
              </a:r>
              <a:endParaRPr lang="en-US" sz="1100">
                <a:latin typeface="Palatino Linotype" panose="02040502050505030304" pitchFamily="18" charset="0"/>
              </a:endParaRPr>
            </a:p>
          </p:txBody>
        </p:sp>
        <p:sp>
          <p:nvSpPr>
            <p:cNvPr id="40" name="Rectangle: Rounded Corners 39">
              <a:extLst>
                <a:ext uri="{FF2B5EF4-FFF2-40B4-BE49-F238E27FC236}">
                  <a16:creationId xmlns:a16="http://schemas.microsoft.com/office/drawing/2014/main" id="{127D7C84-6762-1900-2AE1-721DD93E9B6D}"/>
                </a:ext>
              </a:extLst>
            </p:cNvPr>
            <p:cNvSpPr/>
            <p:nvPr/>
          </p:nvSpPr>
          <p:spPr>
            <a:xfrm>
              <a:off x="5198596" y="36700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Juliette Low Spirit of Girl Scouting</a:t>
              </a:r>
            </a:p>
          </p:txBody>
        </p:sp>
        <p:sp>
          <p:nvSpPr>
            <p:cNvPr id="43" name="TextBox 42">
              <a:extLst>
                <a:ext uri="{FF2B5EF4-FFF2-40B4-BE49-F238E27FC236}">
                  <a16:creationId xmlns:a16="http://schemas.microsoft.com/office/drawing/2014/main" id="{D708CF5D-5AEF-0521-A76F-858F822BBBD9}"/>
                </a:ext>
              </a:extLst>
            </p:cNvPr>
            <p:cNvSpPr txBox="1"/>
            <p:nvPr/>
          </p:nvSpPr>
          <p:spPr>
            <a:xfrm>
              <a:off x="7516036" y="2190541"/>
              <a:ext cx="2256611" cy="492653"/>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Troop Number</a:t>
              </a:r>
            </a:p>
          </p:txBody>
        </p:sp>
      </p:grpSp>
      <p:grpSp>
        <p:nvGrpSpPr>
          <p:cNvPr id="3" name="Group 2">
            <a:extLst>
              <a:ext uri="{FF2B5EF4-FFF2-40B4-BE49-F238E27FC236}">
                <a16:creationId xmlns:a16="http://schemas.microsoft.com/office/drawing/2014/main" id="{691A51D1-605C-55D3-7C81-61730790CA51}"/>
              </a:ext>
            </a:extLst>
          </p:cNvPr>
          <p:cNvGrpSpPr/>
          <p:nvPr/>
        </p:nvGrpSpPr>
        <p:grpSpPr>
          <a:xfrm>
            <a:off x="5196083" y="3267392"/>
            <a:ext cx="4647365" cy="2268192"/>
            <a:chOff x="5196083" y="3267392"/>
            <a:chExt cx="4647365" cy="2268192"/>
          </a:xfrm>
        </p:grpSpPr>
        <p:sp>
          <p:nvSpPr>
            <p:cNvPr id="41" name="TextBox 40">
              <a:extLst>
                <a:ext uri="{FF2B5EF4-FFF2-40B4-BE49-F238E27FC236}">
                  <a16:creationId xmlns:a16="http://schemas.microsoft.com/office/drawing/2014/main" id="{11862405-C3E9-D865-5B5A-CF2C821B6EB8}"/>
                </a:ext>
              </a:extLst>
            </p:cNvPr>
            <p:cNvSpPr txBox="1"/>
            <p:nvPr/>
          </p:nvSpPr>
          <p:spPr>
            <a:xfrm>
              <a:off x="5258600" y="3863984"/>
              <a:ext cx="4536033" cy="1226945"/>
            </a:xfrm>
            <a:prstGeom prst="rect">
              <a:avLst/>
            </a:prstGeom>
            <a:noFill/>
            <a:ln>
              <a:noFill/>
            </a:ln>
          </p:spPr>
          <p:txBody>
            <a:bodyPr vert="horz" wrap="square" lIns="91440" tIns="45720" rIns="91440" bIns="45720" rtlCol="0" anchor="ctr">
              <a:noAutofit/>
            </a:bodyPr>
            <a:lstStyle/>
            <a:p>
              <a:pPr algn="ctr"/>
              <a:r>
                <a:rPr lang="en-US" sz="1100" b="0" i="0" u="none" strike="noStrike" baseline="0">
                  <a:solidFill>
                    <a:schemeClr val="tx1"/>
                  </a:solidFill>
                  <a:latin typeface="Palatino Linotype" panose="02040502050505030304" pitchFamily="18" charset="0"/>
                </a:rPr>
                <a:t>The Outstanding Senior Girl Scout Recognition honors graduating 12th grade Girl Scout Ambassadors who live out the Girl Scout Promise and Law and demonstrate excellence through involvement and leadership in school, community, and Girl Scout activities. Recipients of this award represent the Girl Scout Promise and Law. Their names are listed on a perpetual plaque at Council Headquarters. </a:t>
              </a:r>
              <a:endParaRPr lang="en-US" sz="1100">
                <a:solidFill>
                  <a:schemeClr val="tx1"/>
                </a:solidFill>
                <a:latin typeface="Palatino Linotype" panose="02040502050505030304" pitchFamily="18" charset="0"/>
              </a:endParaRPr>
            </a:p>
          </p:txBody>
        </p:sp>
        <p:sp>
          <p:nvSpPr>
            <p:cNvPr id="42" name="Rectangle: Rounded Corners 41">
              <a:extLst>
                <a:ext uri="{FF2B5EF4-FFF2-40B4-BE49-F238E27FC236}">
                  <a16:creationId xmlns:a16="http://schemas.microsoft.com/office/drawing/2014/main" id="{323CCE59-377C-6D83-DE7C-BB67F0CD28F7}"/>
                </a:ext>
              </a:extLst>
            </p:cNvPr>
            <p:cNvSpPr/>
            <p:nvPr/>
          </p:nvSpPr>
          <p:spPr>
            <a:xfrm>
              <a:off x="5196083" y="3267392"/>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Outstanding Senior Girl Scout</a:t>
              </a:r>
            </a:p>
          </p:txBody>
        </p:sp>
        <p:sp>
          <p:nvSpPr>
            <p:cNvPr id="44" name="TextBox 43">
              <a:extLst>
                <a:ext uri="{FF2B5EF4-FFF2-40B4-BE49-F238E27FC236}">
                  <a16:creationId xmlns:a16="http://schemas.microsoft.com/office/drawing/2014/main" id="{FD9FA484-B682-DF6D-C955-3EA2DA2C1D02}"/>
                </a:ext>
              </a:extLst>
            </p:cNvPr>
            <p:cNvSpPr txBox="1"/>
            <p:nvPr/>
          </p:nvSpPr>
          <p:spPr>
            <a:xfrm>
              <a:off x="5259425" y="5059545"/>
              <a:ext cx="2256611" cy="476039"/>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Troop Number</a:t>
              </a:r>
            </a:p>
          </p:txBody>
        </p:sp>
        <p:sp>
          <p:nvSpPr>
            <p:cNvPr id="45" name="TextBox 44">
              <a:extLst>
                <a:ext uri="{FF2B5EF4-FFF2-40B4-BE49-F238E27FC236}">
                  <a16:creationId xmlns:a16="http://schemas.microsoft.com/office/drawing/2014/main" id="{6BF4F920-B8D9-021A-62F3-CBAF2FD7DF69}"/>
                </a:ext>
              </a:extLst>
            </p:cNvPr>
            <p:cNvSpPr txBox="1"/>
            <p:nvPr/>
          </p:nvSpPr>
          <p:spPr>
            <a:xfrm>
              <a:off x="7515905" y="5059545"/>
              <a:ext cx="2256611" cy="476039"/>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Troop Number</a:t>
              </a:r>
            </a:p>
          </p:txBody>
        </p:sp>
      </p:grpSp>
      <p:grpSp>
        <p:nvGrpSpPr>
          <p:cNvPr id="2" name="Group 1">
            <a:extLst>
              <a:ext uri="{FF2B5EF4-FFF2-40B4-BE49-F238E27FC236}">
                <a16:creationId xmlns:a16="http://schemas.microsoft.com/office/drawing/2014/main" id="{751694B6-C23E-0DBA-8FF2-28D9A3DAEEE0}"/>
              </a:ext>
            </a:extLst>
          </p:cNvPr>
          <p:cNvGrpSpPr/>
          <p:nvPr/>
        </p:nvGrpSpPr>
        <p:grpSpPr>
          <a:xfrm>
            <a:off x="5198596" y="6073071"/>
            <a:ext cx="4654215" cy="1220118"/>
            <a:chOff x="5198596" y="6073071"/>
            <a:chExt cx="4654215" cy="1220118"/>
          </a:xfrm>
        </p:grpSpPr>
        <p:sp>
          <p:nvSpPr>
            <p:cNvPr id="46" name="Rectangle: Rounded Corners 45">
              <a:extLst>
                <a:ext uri="{FF2B5EF4-FFF2-40B4-BE49-F238E27FC236}">
                  <a16:creationId xmlns:a16="http://schemas.microsoft.com/office/drawing/2014/main" id="{B69EC2F1-AFC3-7B1E-5DFD-2DFB741C12C3}"/>
                </a:ext>
              </a:extLst>
            </p:cNvPr>
            <p:cNvSpPr/>
            <p:nvPr/>
          </p:nvSpPr>
          <p:spPr>
            <a:xfrm>
              <a:off x="5205446" y="6073071"/>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Meritorious Awards</a:t>
              </a:r>
            </a:p>
          </p:txBody>
        </p:sp>
        <p:sp>
          <p:nvSpPr>
            <p:cNvPr id="47" name="TextBox 46">
              <a:extLst>
                <a:ext uri="{FF2B5EF4-FFF2-40B4-BE49-F238E27FC236}">
                  <a16:creationId xmlns:a16="http://schemas.microsoft.com/office/drawing/2014/main" id="{8C5CF123-3357-FA1F-D1FF-81C9ACAD620B}"/>
                </a:ext>
              </a:extLst>
            </p:cNvPr>
            <p:cNvSpPr txBox="1"/>
            <p:nvPr/>
          </p:nvSpPr>
          <p:spPr>
            <a:xfrm>
              <a:off x="5198596" y="6773918"/>
              <a:ext cx="2196715" cy="519271"/>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Bronze Cross</a:t>
              </a:r>
              <a:endParaRPr lang="en-US" sz="1200" b="1">
                <a:solidFill>
                  <a:schemeClr val="tx1"/>
                </a:solidFill>
                <a:latin typeface="Palatino Linotype" panose="02040502050505030304" pitchFamily="18" charset="0"/>
              </a:endParaRPr>
            </a:p>
            <a:p>
              <a:pPr algn="ctr"/>
              <a:r>
                <a:rPr lang="en-US" sz="1200">
                  <a:solidFill>
                    <a:schemeClr val="tx1"/>
                  </a:solidFill>
                  <a:latin typeface="Palatino Linotype" panose="02040502050505030304" pitchFamily="18" charset="0"/>
                </a:rPr>
                <a:t>First/Last Name</a:t>
              </a:r>
            </a:p>
          </p:txBody>
        </p:sp>
        <p:sp>
          <p:nvSpPr>
            <p:cNvPr id="48" name="TextBox 47">
              <a:extLst>
                <a:ext uri="{FF2B5EF4-FFF2-40B4-BE49-F238E27FC236}">
                  <a16:creationId xmlns:a16="http://schemas.microsoft.com/office/drawing/2014/main" id="{A0C8CB0E-57BF-7840-EFFC-AE5455E8FE74}"/>
                </a:ext>
              </a:extLst>
            </p:cNvPr>
            <p:cNvSpPr txBox="1"/>
            <p:nvPr/>
          </p:nvSpPr>
          <p:spPr>
            <a:xfrm>
              <a:off x="7537913" y="6783966"/>
              <a:ext cx="2196715" cy="509223"/>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Medal of Honor</a:t>
              </a:r>
            </a:p>
            <a:p>
              <a:pPr algn="ctr"/>
              <a:r>
                <a:rPr lang="en-US" sz="1200">
                  <a:solidFill>
                    <a:schemeClr val="tx1"/>
                  </a:solidFill>
                  <a:latin typeface="Palatino Linotype" panose="02040502050505030304" pitchFamily="18" charset="0"/>
                </a:rPr>
                <a:t>First/Last Name</a:t>
              </a:r>
            </a:p>
            <a:p>
              <a:pPr algn="ctr"/>
              <a:endParaRPr lang="en-US" sz="1200" b="1">
                <a:solidFill>
                  <a:schemeClr val="tx1"/>
                </a:solidFill>
                <a:latin typeface="Palatino Linotype" panose="02040502050505030304" pitchFamily="18" charset="0"/>
              </a:endParaRPr>
            </a:p>
          </p:txBody>
        </p:sp>
      </p:grpSp>
    </p:spTree>
    <p:extLst>
      <p:ext uri="{BB962C8B-B14F-4D97-AF65-F5344CB8AC3E}">
        <p14:creationId xmlns:p14="http://schemas.microsoft.com/office/powerpoint/2010/main" val="37165273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EC7C5B-2BAD-BC8D-157A-A5E7B07509DD}"/>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6320D430-606A-E4D8-A628-6D6CC69B2694}"/>
              </a:ext>
            </a:extLst>
          </p:cNvPr>
          <p:cNvGrpSpPr/>
          <p:nvPr/>
        </p:nvGrpSpPr>
        <p:grpSpPr>
          <a:xfrm>
            <a:off x="5204453" y="371529"/>
            <a:ext cx="4748441" cy="2969649"/>
            <a:chOff x="5204453" y="371529"/>
            <a:chExt cx="4748441" cy="2969649"/>
          </a:xfrm>
        </p:grpSpPr>
        <p:sp>
          <p:nvSpPr>
            <p:cNvPr id="11" name="TextBox 10">
              <a:extLst>
                <a:ext uri="{FF2B5EF4-FFF2-40B4-BE49-F238E27FC236}">
                  <a16:creationId xmlns:a16="http://schemas.microsoft.com/office/drawing/2014/main" id="{21712D20-20E6-CBD2-45D4-A3847E3349ED}"/>
                </a:ext>
              </a:extLst>
            </p:cNvPr>
            <p:cNvSpPr txBox="1"/>
            <p:nvPr/>
          </p:nvSpPr>
          <p:spPr>
            <a:xfrm>
              <a:off x="5204453" y="1094312"/>
              <a:ext cx="4673106" cy="2246866"/>
            </a:xfrm>
            <a:prstGeom prst="rect">
              <a:avLst/>
            </a:prstGeom>
            <a:noFill/>
            <a:ln>
              <a:noFill/>
            </a:ln>
          </p:spPr>
          <p:txBody>
            <a:bodyPr vert="horz" wrap="square" lIns="91440" tIns="45720" rIns="91440" bIns="45720" rtlCol="0" anchor="t">
              <a:noAutofit/>
            </a:bodyPr>
            <a:lstStyle/>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Numeral Guard Pins</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Orange Owl</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Spotlight Award </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Shining Star Award </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Volunteer of Excellence</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President’s Award</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Opening Doors Award</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Appreciation Pin</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Honor Pin</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Thanks Badge I</a:t>
              </a:r>
            </a:p>
            <a:p>
              <a:pPr marL="0" marR="0" lvl="0" indent="0" algn="ctr" defTabSz="855857" rtl="0" eaLnBrk="1" fontAlgn="auto" latinLnBrk="0" hangingPunct="1">
                <a:spcBef>
                  <a:spcPts val="0"/>
                </a:spcBef>
                <a:spcAft>
                  <a:spcPts val="0"/>
                </a:spcAft>
                <a:buClrTx/>
                <a:buSzTx/>
                <a:buFontTx/>
                <a:buNone/>
                <a:tabLst/>
                <a:defRPr/>
              </a:pPr>
              <a:r>
                <a:rPr kumimoji="0" lang="en-US" sz="1300"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Thanks Badge II</a:t>
              </a:r>
            </a:p>
          </p:txBody>
        </p:sp>
        <p:sp>
          <p:nvSpPr>
            <p:cNvPr id="7" name="Rectangle: Rounded Corners 6">
              <a:extLst>
                <a:ext uri="{FF2B5EF4-FFF2-40B4-BE49-F238E27FC236}">
                  <a16:creationId xmlns:a16="http://schemas.microsoft.com/office/drawing/2014/main" id="{9A077A28-FAC1-6CDB-29CD-A753D932D1AC}"/>
                </a:ext>
              </a:extLst>
            </p:cNvPr>
            <p:cNvSpPr/>
            <p:nvPr/>
          </p:nvSpPr>
          <p:spPr>
            <a:xfrm>
              <a:off x="5305529" y="371529"/>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Palatino Linotype" panose="02040502050505030304" pitchFamily="18" charset="0"/>
                </a:rPr>
                <a:t>Adult Awards</a:t>
              </a:r>
            </a:p>
          </p:txBody>
        </p:sp>
      </p:grpSp>
      <p:sp>
        <p:nvSpPr>
          <p:cNvPr id="2" name="Rectangle: Rounded Corners 1">
            <a:extLst>
              <a:ext uri="{FF2B5EF4-FFF2-40B4-BE49-F238E27FC236}">
                <a16:creationId xmlns:a16="http://schemas.microsoft.com/office/drawing/2014/main" id="{2DECD06A-3159-9611-4FDC-5C78902B3CE0}"/>
              </a:ext>
            </a:extLst>
          </p:cNvPr>
          <p:cNvSpPr/>
          <p:nvPr/>
        </p:nvSpPr>
        <p:spPr>
          <a:xfrm>
            <a:off x="261255" y="371528"/>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Girl Scout High Awards</a:t>
            </a:r>
          </a:p>
        </p:txBody>
      </p:sp>
      <p:grpSp>
        <p:nvGrpSpPr>
          <p:cNvPr id="17" name="Group 16">
            <a:extLst>
              <a:ext uri="{FF2B5EF4-FFF2-40B4-BE49-F238E27FC236}">
                <a16:creationId xmlns:a16="http://schemas.microsoft.com/office/drawing/2014/main" id="{A70FE6A1-906A-2E0A-9B46-D45AEA5371E1}"/>
              </a:ext>
            </a:extLst>
          </p:cNvPr>
          <p:cNvGrpSpPr/>
          <p:nvPr/>
        </p:nvGrpSpPr>
        <p:grpSpPr>
          <a:xfrm>
            <a:off x="5217324" y="3471074"/>
            <a:ext cx="4647365" cy="3861138"/>
            <a:chOff x="5217324" y="3471074"/>
            <a:chExt cx="4647365" cy="3861138"/>
          </a:xfrm>
        </p:grpSpPr>
        <p:sp>
          <p:nvSpPr>
            <p:cNvPr id="8" name="Rectangle: Rounded Corners 7">
              <a:extLst>
                <a:ext uri="{FF2B5EF4-FFF2-40B4-BE49-F238E27FC236}">
                  <a16:creationId xmlns:a16="http://schemas.microsoft.com/office/drawing/2014/main" id="{64F4A2E6-38CA-363D-91E6-9C28B376809E}"/>
                </a:ext>
              </a:extLst>
            </p:cNvPr>
            <p:cNvSpPr/>
            <p:nvPr/>
          </p:nvSpPr>
          <p:spPr>
            <a:xfrm>
              <a:off x="5217324" y="347107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Palatino Linotype" panose="02040502050505030304" pitchFamily="18" charset="0"/>
                </a:rPr>
                <a:t>Girl Awards</a:t>
              </a:r>
            </a:p>
          </p:txBody>
        </p:sp>
        <p:sp>
          <p:nvSpPr>
            <p:cNvPr id="31" name="TextBox 30">
              <a:extLst>
                <a:ext uri="{FF2B5EF4-FFF2-40B4-BE49-F238E27FC236}">
                  <a16:creationId xmlns:a16="http://schemas.microsoft.com/office/drawing/2014/main" id="{2D20DECF-6AEC-5515-2DB4-C287344F69B4}"/>
                </a:ext>
              </a:extLst>
            </p:cNvPr>
            <p:cNvSpPr txBox="1"/>
            <p:nvPr/>
          </p:nvSpPr>
          <p:spPr>
            <a:xfrm>
              <a:off x="5305529" y="4078170"/>
              <a:ext cx="4477968" cy="3254042"/>
            </a:xfrm>
            <a:prstGeom prst="rect">
              <a:avLst/>
            </a:prstGeom>
            <a:noFill/>
            <a:ln>
              <a:noFill/>
            </a:ln>
          </p:spPr>
          <p:txBody>
            <a:bodyPr vert="horz" wrap="square" lIns="91440" tIns="45720" rIns="91440" bIns="45720" rtlCol="0" anchor="t">
              <a:noAutofit/>
            </a:bodyPr>
            <a:lstStyle/>
            <a:p>
              <a:pPr marL="0" marR="0" lvl="0" indent="0" algn="ctr" defTabSz="855857" rtl="0" eaLnBrk="1" fontAlgn="auto" latinLnBrk="0" hangingPunct="1">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Ten Year Award</a:t>
              </a:r>
            </a:p>
            <a:p>
              <a:pPr marL="0" marR="0" lvl="0" indent="0" algn="ctr" defTabSz="855857" rtl="0" eaLnBrk="1" fontAlgn="auto" latinLnBrk="0" hangingPunct="1">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Graduating Girl Scouts </a:t>
              </a:r>
            </a:p>
            <a:p>
              <a:pPr marL="0" marR="0" lvl="0" indent="0" algn="ctr" defTabSz="855857" rtl="0" eaLnBrk="1" fontAlgn="auto" latinLnBrk="0" hangingPunct="1">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Bridge to Adult Girl Scouts</a:t>
              </a:r>
            </a:p>
            <a:p>
              <a:pPr marL="0" marR="0" lvl="0" indent="0" algn="ctr" defTabSz="855857" rtl="0" eaLnBrk="1" fontAlgn="auto" latinLnBrk="0" hangingPunct="1">
                <a:lnSpc>
                  <a:spcPct val="15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Faith Awards</a:t>
              </a:r>
            </a:p>
            <a:p>
              <a:pPr algn="ctr"/>
              <a:r>
                <a:rPr lang="en-US" sz="1200" i="1" dirty="0">
                  <a:latin typeface="Palatino Linotype" panose="02040502050505030304" pitchFamily="18" charset="0"/>
                </a:rPr>
                <a:t>My Promise, My Faith | OC Faith Mentor Award</a:t>
              </a:r>
            </a:p>
            <a:p>
              <a:pPr marL="0" marR="0" lvl="0" indent="0" algn="ctr" defTabSz="855857" rtl="0" eaLnBrk="1" fontAlgn="auto" latinLnBrk="0" hangingPunct="1">
                <a:lnSpc>
                  <a:spcPct val="15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Journey Summit Award</a:t>
              </a:r>
            </a:p>
            <a:p>
              <a:pPr marL="0" marR="0" lvl="0" indent="0" algn="ctr" defTabSz="855857" rtl="0" eaLnBrk="1" fontAlgn="auto" latinLnBrk="0" hangingPunct="1">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Mentoring Awards</a:t>
              </a:r>
            </a:p>
            <a:p>
              <a:pPr algn="ctr">
                <a:defRPr/>
              </a:pPr>
              <a:r>
                <a:rPr lang="en-US" sz="1200" i="1" dirty="0">
                  <a:latin typeface="Palatino Linotype" panose="02040502050505030304" pitchFamily="18" charset="0"/>
                </a:rPr>
                <a:t>Junior Aide | </a:t>
              </a:r>
              <a:r>
                <a:rPr lang="en-US" sz="1200" i="1" dirty="0" err="1">
                  <a:latin typeface="Palatino Linotype" panose="02040502050505030304" pitchFamily="18" charset="0"/>
                </a:rPr>
                <a:t>LiA</a:t>
              </a:r>
              <a:r>
                <a:rPr lang="en-US" sz="1200" i="1" dirty="0">
                  <a:latin typeface="Palatino Linotype" panose="02040502050505030304" pitchFamily="18" charset="0"/>
                </a:rPr>
                <a:t> | CIT | VIT</a:t>
              </a:r>
              <a:endPar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algn="ctr">
                <a:lnSpc>
                  <a:spcPct val="150000"/>
                </a:lnSpc>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Girl Scout High Awards</a:t>
              </a:r>
            </a:p>
            <a:p>
              <a:pPr algn="ctr">
                <a:defRPr/>
              </a:pPr>
              <a:r>
                <a:rPr lang="en-US" sz="1200" i="1" dirty="0">
                  <a:latin typeface="Palatino Linotype" panose="02040502050505030304" pitchFamily="18" charset="0"/>
                </a:rPr>
                <a:t>Bronze | Silver | Gold</a:t>
              </a:r>
              <a:endPar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ctr" defTabSz="855857" rtl="0" eaLnBrk="1" fontAlgn="auto" latinLnBrk="0" hangingPunct="1">
                <a:lnSpc>
                  <a:spcPct val="15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Juliette Low Spirit of Girl Scouting</a:t>
              </a:r>
              <a:endParaRPr kumimoji="0" lang="en-US" sz="1300" i="1"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ctr" defTabSz="855857" rtl="0" eaLnBrk="1" fontAlgn="auto" latinLnBrk="0" hangingPunct="1">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Outstanding Senior</a:t>
              </a:r>
            </a:p>
            <a:p>
              <a:pPr marL="0" marR="0" lvl="0" indent="0" algn="ctr" defTabSz="855857" rtl="0" eaLnBrk="1" fontAlgn="auto" latinLnBrk="0" hangingPunct="1">
                <a:lnSpc>
                  <a:spcPct val="15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Meritorious Awards</a:t>
              </a:r>
            </a:p>
            <a:p>
              <a:pPr algn="ctr">
                <a:defRPr/>
              </a:pPr>
              <a:r>
                <a:rPr lang="en-US" sz="1200" i="1" dirty="0">
                  <a:latin typeface="Palatino Linotype" panose="02040502050505030304" pitchFamily="18" charset="0"/>
                </a:rPr>
                <a:t>Bronze Cross | Medal of Honor</a:t>
              </a:r>
            </a:p>
            <a:p>
              <a:pPr marL="0" marR="0" lvl="0" indent="0" algn="ctr" defTabSz="855857" rtl="0" eaLnBrk="1" fontAlgn="auto" latinLnBrk="0" hangingPunct="1">
                <a:spcBef>
                  <a:spcPts val="0"/>
                </a:spcBef>
                <a:spcAft>
                  <a:spcPts val="0"/>
                </a:spcAft>
                <a:buClrTx/>
                <a:buSzTx/>
                <a:buFontTx/>
                <a:buNone/>
                <a:tabLst/>
                <a:defRPr/>
              </a:pPr>
              <a:endPar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ctr" defTabSz="855857" rtl="0" eaLnBrk="1" fontAlgn="auto" latinLnBrk="0" hangingPunct="1">
                <a:spcBef>
                  <a:spcPts val="0"/>
                </a:spcBef>
                <a:spcAft>
                  <a:spcPts val="0"/>
                </a:spcAft>
                <a:buClrTx/>
                <a:buSzTx/>
                <a:buFontTx/>
                <a:buNone/>
                <a:tabLst/>
                <a:defRPr/>
              </a:pPr>
              <a:endPar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p:txBody>
        </p:sp>
      </p:grpSp>
      <p:sp>
        <p:nvSpPr>
          <p:cNvPr id="32" name="TextBox 31">
            <a:extLst>
              <a:ext uri="{FF2B5EF4-FFF2-40B4-BE49-F238E27FC236}">
                <a16:creationId xmlns:a16="http://schemas.microsoft.com/office/drawing/2014/main" id="{12B8D02E-C679-BF9F-C02A-64A5342FE443}"/>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9    </a:t>
            </a:r>
            <a:r>
              <a:rPr lang="en-US" sz="1200" dirty="0">
                <a:latin typeface="Palatino Linotype" panose="02040502050505030304" pitchFamily="18" charset="0"/>
              </a:rPr>
              <a:t>Service Unit Recognition Event</a:t>
            </a:r>
          </a:p>
        </p:txBody>
      </p:sp>
      <p:sp>
        <p:nvSpPr>
          <p:cNvPr id="33" name="TextBox 32">
            <a:extLst>
              <a:ext uri="{FF2B5EF4-FFF2-40B4-BE49-F238E27FC236}">
                <a16:creationId xmlns:a16="http://schemas.microsoft.com/office/drawing/2014/main" id="{C454ECEB-C98B-2E35-E1F8-A93A39B26A86}"/>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2</a:t>
            </a:r>
          </a:p>
        </p:txBody>
      </p:sp>
      <p:grpSp>
        <p:nvGrpSpPr>
          <p:cNvPr id="4" name="Group 3">
            <a:extLst>
              <a:ext uri="{FF2B5EF4-FFF2-40B4-BE49-F238E27FC236}">
                <a16:creationId xmlns:a16="http://schemas.microsoft.com/office/drawing/2014/main" id="{1ABC77FB-AF27-95AF-D01F-182B622F6D40}"/>
              </a:ext>
            </a:extLst>
          </p:cNvPr>
          <p:cNvGrpSpPr/>
          <p:nvPr/>
        </p:nvGrpSpPr>
        <p:grpSpPr>
          <a:xfrm>
            <a:off x="261254" y="1144156"/>
            <a:ext cx="4647365" cy="1930556"/>
            <a:chOff x="261254" y="1144156"/>
            <a:chExt cx="4647365" cy="1930556"/>
          </a:xfrm>
        </p:grpSpPr>
        <p:sp>
          <p:nvSpPr>
            <p:cNvPr id="18" name="TextBox 17">
              <a:extLst>
                <a:ext uri="{FF2B5EF4-FFF2-40B4-BE49-F238E27FC236}">
                  <a16:creationId xmlns:a16="http://schemas.microsoft.com/office/drawing/2014/main" id="{B185A460-BB4E-E2D4-EE7C-551E32853332}"/>
                </a:ext>
              </a:extLst>
            </p:cNvPr>
            <p:cNvSpPr txBox="1"/>
            <p:nvPr/>
          </p:nvSpPr>
          <p:spPr>
            <a:xfrm>
              <a:off x="398677" y="1474714"/>
              <a:ext cx="2196715" cy="1599998"/>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 </a:t>
              </a:r>
            </a:p>
            <a:p>
              <a:pPr algn="ctr"/>
              <a:r>
                <a:rPr lang="en-US" sz="1200">
                  <a:solidFill>
                    <a:schemeClr val="tx1"/>
                  </a:solidFill>
                  <a:latin typeface="Palatino Linotype" panose="02040502050505030304" pitchFamily="18" charset="0"/>
                </a:rPr>
                <a:t>First/Last Name</a:t>
              </a:r>
            </a:p>
          </p:txBody>
        </p:sp>
        <p:sp>
          <p:nvSpPr>
            <p:cNvPr id="29" name="Rectangle: Rounded Corners 28">
              <a:extLst>
                <a:ext uri="{FF2B5EF4-FFF2-40B4-BE49-F238E27FC236}">
                  <a16:creationId xmlns:a16="http://schemas.microsoft.com/office/drawing/2014/main" id="{F968E501-EB01-6D5F-955A-C772630D1B3D}"/>
                </a:ext>
              </a:extLst>
            </p:cNvPr>
            <p:cNvSpPr/>
            <p:nvPr/>
          </p:nvSpPr>
          <p:spPr>
            <a:xfrm>
              <a:off x="261254" y="1144156"/>
              <a:ext cx="4647365" cy="275877"/>
            </a:xfrm>
            <a:prstGeom prst="roundRect">
              <a:avLst/>
            </a:prstGeom>
            <a:solidFill>
              <a:srgbClr val="C06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Palatino Linotype" panose="02040502050505030304" pitchFamily="18" charset="0"/>
                </a:rPr>
                <a:t>Bronze Award</a:t>
              </a:r>
            </a:p>
          </p:txBody>
        </p:sp>
        <p:sp>
          <p:nvSpPr>
            <p:cNvPr id="3" name="TextBox 2">
              <a:extLst>
                <a:ext uri="{FF2B5EF4-FFF2-40B4-BE49-F238E27FC236}">
                  <a16:creationId xmlns:a16="http://schemas.microsoft.com/office/drawing/2014/main" id="{14B808CC-8CC7-4D29-989F-74E860F9B3C7}"/>
                </a:ext>
              </a:extLst>
            </p:cNvPr>
            <p:cNvSpPr txBox="1"/>
            <p:nvPr/>
          </p:nvSpPr>
          <p:spPr>
            <a:xfrm>
              <a:off x="2558421" y="1471902"/>
              <a:ext cx="2196715" cy="1599998"/>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 </a:t>
              </a:r>
            </a:p>
            <a:p>
              <a:pPr algn="ctr"/>
              <a:r>
                <a:rPr lang="en-US" sz="1200">
                  <a:solidFill>
                    <a:schemeClr val="tx1"/>
                  </a:solidFill>
                  <a:latin typeface="Palatino Linotype" panose="02040502050505030304" pitchFamily="18" charset="0"/>
                </a:rPr>
                <a:t>First/Last Name</a:t>
              </a:r>
            </a:p>
          </p:txBody>
        </p:sp>
      </p:grpSp>
      <p:grpSp>
        <p:nvGrpSpPr>
          <p:cNvPr id="14" name="Group 13">
            <a:extLst>
              <a:ext uri="{FF2B5EF4-FFF2-40B4-BE49-F238E27FC236}">
                <a16:creationId xmlns:a16="http://schemas.microsoft.com/office/drawing/2014/main" id="{06C77539-4A93-227D-A757-1DE6E4F8CBF0}"/>
              </a:ext>
            </a:extLst>
          </p:cNvPr>
          <p:cNvGrpSpPr/>
          <p:nvPr/>
        </p:nvGrpSpPr>
        <p:grpSpPr>
          <a:xfrm>
            <a:off x="261254" y="3258101"/>
            <a:ext cx="4647365" cy="1349928"/>
            <a:chOff x="261254" y="3258101"/>
            <a:chExt cx="4647365" cy="1349928"/>
          </a:xfrm>
        </p:grpSpPr>
        <p:sp>
          <p:nvSpPr>
            <p:cNvPr id="30" name="Rectangle: Rounded Corners 29">
              <a:extLst>
                <a:ext uri="{FF2B5EF4-FFF2-40B4-BE49-F238E27FC236}">
                  <a16:creationId xmlns:a16="http://schemas.microsoft.com/office/drawing/2014/main" id="{2450FDE6-D4F8-4E69-1F8E-FF710AA87F8F}"/>
                </a:ext>
              </a:extLst>
            </p:cNvPr>
            <p:cNvSpPr/>
            <p:nvPr/>
          </p:nvSpPr>
          <p:spPr>
            <a:xfrm>
              <a:off x="261254" y="3258101"/>
              <a:ext cx="4647365" cy="275877"/>
            </a:xfrm>
            <a:prstGeom prst="round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Palatino Linotype" panose="02040502050505030304" pitchFamily="18" charset="0"/>
                </a:rPr>
                <a:t>Silver Award</a:t>
              </a:r>
            </a:p>
          </p:txBody>
        </p:sp>
        <p:sp>
          <p:nvSpPr>
            <p:cNvPr id="9" name="TextBox 8">
              <a:extLst>
                <a:ext uri="{FF2B5EF4-FFF2-40B4-BE49-F238E27FC236}">
                  <a16:creationId xmlns:a16="http://schemas.microsoft.com/office/drawing/2014/main" id="{E0B2D57E-E4F6-4AC5-48F6-C8DBF60BDF00}"/>
                </a:ext>
              </a:extLst>
            </p:cNvPr>
            <p:cNvSpPr txBox="1"/>
            <p:nvPr/>
          </p:nvSpPr>
          <p:spPr>
            <a:xfrm>
              <a:off x="398677" y="3627079"/>
              <a:ext cx="2196715" cy="980950"/>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10" name="TextBox 9">
              <a:extLst>
                <a:ext uri="{FF2B5EF4-FFF2-40B4-BE49-F238E27FC236}">
                  <a16:creationId xmlns:a16="http://schemas.microsoft.com/office/drawing/2014/main" id="{4E2F480E-6255-DF6C-6188-3083B787B02E}"/>
                </a:ext>
              </a:extLst>
            </p:cNvPr>
            <p:cNvSpPr txBox="1"/>
            <p:nvPr/>
          </p:nvSpPr>
          <p:spPr>
            <a:xfrm>
              <a:off x="2558421" y="3624267"/>
              <a:ext cx="2196715" cy="980950"/>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grpSp>
      <p:grpSp>
        <p:nvGrpSpPr>
          <p:cNvPr id="16" name="Group 15">
            <a:extLst>
              <a:ext uri="{FF2B5EF4-FFF2-40B4-BE49-F238E27FC236}">
                <a16:creationId xmlns:a16="http://schemas.microsoft.com/office/drawing/2014/main" id="{D3F1E83B-7187-D453-616C-5FBE3A2E0996}"/>
              </a:ext>
            </a:extLst>
          </p:cNvPr>
          <p:cNvGrpSpPr/>
          <p:nvPr/>
        </p:nvGrpSpPr>
        <p:grpSpPr>
          <a:xfrm>
            <a:off x="328801" y="4814981"/>
            <a:ext cx="4647365" cy="2517231"/>
            <a:chOff x="328801" y="4814981"/>
            <a:chExt cx="4647365" cy="2517231"/>
          </a:xfrm>
        </p:grpSpPr>
        <p:sp>
          <p:nvSpPr>
            <p:cNvPr id="12" name="Rectangle: Rounded Corners 11">
              <a:extLst>
                <a:ext uri="{FF2B5EF4-FFF2-40B4-BE49-F238E27FC236}">
                  <a16:creationId xmlns:a16="http://schemas.microsoft.com/office/drawing/2014/main" id="{BBC8DDE2-C24C-DAEE-4144-28F21C2AB11A}"/>
                </a:ext>
              </a:extLst>
            </p:cNvPr>
            <p:cNvSpPr/>
            <p:nvPr/>
          </p:nvSpPr>
          <p:spPr>
            <a:xfrm>
              <a:off x="328801" y="4814981"/>
              <a:ext cx="4647365" cy="275877"/>
            </a:xfrm>
            <a:prstGeom prst="roundRect">
              <a:avLst/>
            </a:prstGeom>
            <a:solidFill>
              <a:srgbClr val="F7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Palatino Linotype" panose="02040502050505030304" pitchFamily="18" charset="0"/>
                </a:rPr>
                <a:t>Gold Award</a:t>
              </a:r>
            </a:p>
          </p:txBody>
        </p:sp>
        <p:sp>
          <p:nvSpPr>
            <p:cNvPr id="13" name="TextBox 12">
              <a:extLst>
                <a:ext uri="{FF2B5EF4-FFF2-40B4-BE49-F238E27FC236}">
                  <a16:creationId xmlns:a16="http://schemas.microsoft.com/office/drawing/2014/main" id="{CED77F6A-14F9-B3E1-B034-B1A0F36A47A1}"/>
                </a:ext>
              </a:extLst>
            </p:cNvPr>
            <p:cNvSpPr txBox="1"/>
            <p:nvPr/>
          </p:nvSpPr>
          <p:spPr>
            <a:xfrm>
              <a:off x="466224" y="5183958"/>
              <a:ext cx="2196715" cy="2148254"/>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endParaRPr lang="en-US" sz="1200">
                <a:latin typeface="Palatino Linotype" panose="02040502050505030304" pitchFamily="18" charset="0"/>
              </a:endParaRPr>
            </a:p>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E990139E-0FCB-28B8-538B-0F54F179A046}"/>
                </a:ext>
              </a:extLst>
            </p:cNvPr>
            <p:cNvSpPr txBox="1"/>
            <p:nvPr/>
          </p:nvSpPr>
          <p:spPr>
            <a:xfrm>
              <a:off x="2721195" y="5183958"/>
              <a:ext cx="2196715" cy="2148254"/>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endParaRPr lang="en-US" sz="1200">
                <a:latin typeface="Palatino Linotype" panose="02040502050505030304" pitchFamily="18" charset="0"/>
              </a:endParaRPr>
            </a:p>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latin typeface="Palatino Linotype" panose="02040502050505030304" pitchFamily="18" charset="0"/>
                </a:rPr>
                <a:t>Project Name</a:t>
              </a:r>
              <a:endParaRPr lang="en-US" sz="1200" b="1">
                <a:solidFill>
                  <a:schemeClr val="tx1"/>
                </a:solidFill>
                <a:latin typeface="Palatino Linotype" panose="02040502050505030304" pitchFamily="18" charset="0"/>
              </a:endParaRPr>
            </a:p>
            <a:p>
              <a:pPr algn="ctr"/>
              <a:r>
                <a:rPr lang="en-US" sz="1200" i="1">
                  <a:solidFill>
                    <a:schemeClr val="tx1"/>
                  </a:solidFill>
                  <a:latin typeface="Palatino Linotype" panose="02040502050505030304" pitchFamily="18" charset="0"/>
                </a:rPr>
                <a:t>Troop Number</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grpSp>
    </p:spTree>
    <p:extLst>
      <p:ext uri="{BB962C8B-B14F-4D97-AF65-F5344CB8AC3E}">
        <p14:creationId xmlns:p14="http://schemas.microsoft.com/office/powerpoint/2010/main" val="37125746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5BCA88-188D-E231-4B98-E4DDC8EF1EE3}"/>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45D12594-E741-B33A-98E7-72A653DA7C7F}"/>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3    </a:t>
            </a:r>
            <a:r>
              <a:rPr lang="en-US" sz="1200" dirty="0">
                <a:latin typeface="Palatino Linotype" panose="02040502050505030304" pitchFamily="18" charset="0"/>
              </a:rPr>
              <a:t>Service Unit Recognition Event</a:t>
            </a:r>
          </a:p>
        </p:txBody>
      </p:sp>
      <p:sp>
        <p:nvSpPr>
          <p:cNvPr id="33" name="TextBox 32">
            <a:extLst>
              <a:ext uri="{FF2B5EF4-FFF2-40B4-BE49-F238E27FC236}">
                <a16:creationId xmlns:a16="http://schemas.microsoft.com/office/drawing/2014/main" id="{B9D7E06E-62C0-30B8-31C0-1323DAC9F22A}"/>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8</a:t>
            </a:r>
          </a:p>
        </p:txBody>
      </p:sp>
      <p:grpSp>
        <p:nvGrpSpPr>
          <p:cNvPr id="7" name="Group 6">
            <a:extLst>
              <a:ext uri="{FF2B5EF4-FFF2-40B4-BE49-F238E27FC236}">
                <a16:creationId xmlns:a16="http://schemas.microsoft.com/office/drawing/2014/main" id="{87623E78-1B0D-8D70-3CB4-332349DB1C00}"/>
              </a:ext>
            </a:extLst>
          </p:cNvPr>
          <p:cNvGrpSpPr/>
          <p:nvPr/>
        </p:nvGrpSpPr>
        <p:grpSpPr>
          <a:xfrm>
            <a:off x="5217324" y="371527"/>
            <a:ext cx="4647365" cy="2061725"/>
            <a:chOff x="5217324" y="371527"/>
            <a:chExt cx="4647365" cy="2061725"/>
          </a:xfrm>
        </p:grpSpPr>
        <p:sp>
          <p:nvSpPr>
            <p:cNvPr id="34" name="Rectangle: Rounded Corners 33">
              <a:extLst>
                <a:ext uri="{FF2B5EF4-FFF2-40B4-BE49-F238E27FC236}">
                  <a16:creationId xmlns:a16="http://schemas.microsoft.com/office/drawing/2014/main" id="{41685657-0A2E-36EB-8B4B-AF1905C4411F}"/>
                </a:ext>
              </a:extLst>
            </p:cNvPr>
            <p:cNvSpPr/>
            <p:nvPr/>
          </p:nvSpPr>
          <p:spPr>
            <a:xfrm>
              <a:off x="5217324" y="371527"/>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Faith Awards</a:t>
              </a:r>
            </a:p>
          </p:txBody>
        </p:sp>
        <p:sp>
          <p:nvSpPr>
            <p:cNvPr id="37" name="TextBox 36">
              <a:extLst>
                <a:ext uri="{FF2B5EF4-FFF2-40B4-BE49-F238E27FC236}">
                  <a16:creationId xmlns:a16="http://schemas.microsoft.com/office/drawing/2014/main" id="{3B980435-BA10-00EA-DF5C-AF4D57CFC220}"/>
                </a:ext>
              </a:extLst>
            </p:cNvPr>
            <p:cNvSpPr txBox="1"/>
            <p:nvPr/>
          </p:nvSpPr>
          <p:spPr>
            <a:xfrm>
              <a:off x="5246471" y="1005753"/>
              <a:ext cx="2196715" cy="1416160"/>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My Promise, My Faith Pins</a:t>
              </a:r>
              <a:endParaRPr lang="en-US" sz="1200" b="1">
                <a:solidFill>
                  <a:schemeClr val="tx1"/>
                </a:solidFill>
                <a:latin typeface="Palatino Linotype" panose="02040502050505030304" pitchFamily="18" charset="0"/>
              </a:endParaRP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 </a:t>
              </a:r>
            </a:p>
            <a:p>
              <a:pPr algn="ctr"/>
              <a:r>
                <a:rPr lang="en-US" sz="1200">
                  <a:solidFill>
                    <a:schemeClr val="tx1"/>
                  </a:solidFill>
                  <a:latin typeface="Palatino Linotype" panose="02040502050505030304" pitchFamily="18" charset="0"/>
                </a:rPr>
                <a:t>First/Last Name</a:t>
              </a:r>
            </a:p>
          </p:txBody>
        </p:sp>
        <p:sp>
          <p:nvSpPr>
            <p:cNvPr id="38" name="TextBox 37">
              <a:extLst>
                <a:ext uri="{FF2B5EF4-FFF2-40B4-BE49-F238E27FC236}">
                  <a16:creationId xmlns:a16="http://schemas.microsoft.com/office/drawing/2014/main" id="{07CF7641-87A4-77BA-D2FA-4B64ACA3C571}"/>
                </a:ext>
              </a:extLst>
            </p:cNvPr>
            <p:cNvSpPr txBox="1"/>
            <p:nvPr/>
          </p:nvSpPr>
          <p:spPr>
            <a:xfrm>
              <a:off x="7585789" y="1017092"/>
              <a:ext cx="2196715" cy="1416160"/>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OC Faith Mentor</a:t>
              </a:r>
              <a:endParaRPr lang="en-US" sz="1200" b="1">
                <a:solidFill>
                  <a:schemeClr val="tx1"/>
                </a:solidFill>
                <a:latin typeface="Palatino Linotype" panose="02040502050505030304" pitchFamily="18" charset="0"/>
              </a:endParaRP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 </a:t>
              </a:r>
            </a:p>
            <a:p>
              <a:pPr algn="ctr"/>
              <a:r>
                <a:rPr lang="en-US" sz="1200">
                  <a:solidFill>
                    <a:schemeClr val="tx1"/>
                  </a:solidFill>
                  <a:latin typeface="Palatino Linotype" panose="02040502050505030304" pitchFamily="18" charset="0"/>
                </a:rPr>
                <a:t>First/Last Name</a:t>
              </a:r>
            </a:p>
          </p:txBody>
        </p:sp>
      </p:grpSp>
      <p:grpSp>
        <p:nvGrpSpPr>
          <p:cNvPr id="8" name="Group 7">
            <a:extLst>
              <a:ext uri="{FF2B5EF4-FFF2-40B4-BE49-F238E27FC236}">
                <a16:creationId xmlns:a16="http://schemas.microsoft.com/office/drawing/2014/main" id="{3379EE07-A2C3-97A7-8DB0-FFCA39D9054B}"/>
              </a:ext>
            </a:extLst>
          </p:cNvPr>
          <p:cNvGrpSpPr/>
          <p:nvPr/>
        </p:nvGrpSpPr>
        <p:grpSpPr>
          <a:xfrm>
            <a:off x="5214231" y="2608669"/>
            <a:ext cx="4647365" cy="1536823"/>
            <a:chOff x="5214231" y="2608669"/>
            <a:chExt cx="4647365" cy="1536823"/>
          </a:xfrm>
        </p:grpSpPr>
        <p:sp>
          <p:nvSpPr>
            <p:cNvPr id="35" name="Rectangle: Rounded Corners 34">
              <a:extLst>
                <a:ext uri="{FF2B5EF4-FFF2-40B4-BE49-F238E27FC236}">
                  <a16:creationId xmlns:a16="http://schemas.microsoft.com/office/drawing/2014/main" id="{E8E07C42-8564-4956-43D0-7D6BF50A04FA}"/>
                </a:ext>
              </a:extLst>
            </p:cNvPr>
            <p:cNvSpPr/>
            <p:nvPr/>
          </p:nvSpPr>
          <p:spPr>
            <a:xfrm>
              <a:off x="5214231" y="2608669"/>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Journey Summit Awards</a:t>
              </a:r>
            </a:p>
          </p:txBody>
        </p:sp>
        <p:sp>
          <p:nvSpPr>
            <p:cNvPr id="39" name="TextBox 38">
              <a:extLst>
                <a:ext uri="{FF2B5EF4-FFF2-40B4-BE49-F238E27FC236}">
                  <a16:creationId xmlns:a16="http://schemas.microsoft.com/office/drawing/2014/main" id="{CF9DA62D-4948-45A2-382D-CF6E8B5B24B3}"/>
                </a:ext>
              </a:extLst>
            </p:cNvPr>
            <p:cNvSpPr txBox="1"/>
            <p:nvPr/>
          </p:nvSpPr>
          <p:spPr>
            <a:xfrm>
              <a:off x="5246471" y="3277775"/>
              <a:ext cx="2196715" cy="86771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41" name="TextBox 40">
              <a:extLst>
                <a:ext uri="{FF2B5EF4-FFF2-40B4-BE49-F238E27FC236}">
                  <a16:creationId xmlns:a16="http://schemas.microsoft.com/office/drawing/2014/main" id="{32B7D150-9E85-11E6-EFD5-5BD881FDDF80}"/>
                </a:ext>
              </a:extLst>
            </p:cNvPr>
            <p:cNvSpPr txBox="1"/>
            <p:nvPr/>
          </p:nvSpPr>
          <p:spPr>
            <a:xfrm>
              <a:off x="7537913" y="3277775"/>
              <a:ext cx="2196715" cy="86771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grpSp>
      <p:grpSp>
        <p:nvGrpSpPr>
          <p:cNvPr id="9" name="Group 8">
            <a:extLst>
              <a:ext uri="{FF2B5EF4-FFF2-40B4-BE49-F238E27FC236}">
                <a16:creationId xmlns:a16="http://schemas.microsoft.com/office/drawing/2014/main" id="{0C1C22D1-E635-E676-FC74-5F8E493EEAD3}"/>
              </a:ext>
            </a:extLst>
          </p:cNvPr>
          <p:cNvGrpSpPr/>
          <p:nvPr/>
        </p:nvGrpSpPr>
        <p:grpSpPr>
          <a:xfrm>
            <a:off x="5214231" y="4368055"/>
            <a:ext cx="4647365" cy="2866758"/>
            <a:chOff x="5214231" y="4368055"/>
            <a:chExt cx="4647365" cy="2866758"/>
          </a:xfrm>
        </p:grpSpPr>
        <p:sp>
          <p:nvSpPr>
            <p:cNvPr id="36" name="Rectangle: Rounded Corners 35">
              <a:extLst>
                <a:ext uri="{FF2B5EF4-FFF2-40B4-BE49-F238E27FC236}">
                  <a16:creationId xmlns:a16="http://schemas.microsoft.com/office/drawing/2014/main" id="{B30E20E0-0D88-4D69-CDE5-8920886A1296}"/>
                </a:ext>
              </a:extLst>
            </p:cNvPr>
            <p:cNvSpPr/>
            <p:nvPr/>
          </p:nvSpPr>
          <p:spPr>
            <a:xfrm>
              <a:off x="5214231" y="4368055"/>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Mentoring Awards</a:t>
              </a:r>
            </a:p>
          </p:txBody>
        </p:sp>
        <p:sp>
          <p:nvSpPr>
            <p:cNvPr id="42" name="TextBox 41">
              <a:extLst>
                <a:ext uri="{FF2B5EF4-FFF2-40B4-BE49-F238E27FC236}">
                  <a16:creationId xmlns:a16="http://schemas.microsoft.com/office/drawing/2014/main" id="{E7D66D3A-3DB8-B0E0-FC3A-6FDBD3B0C5A8}"/>
                </a:ext>
              </a:extLst>
            </p:cNvPr>
            <p:cNvSpPr txBox="1"/>
            <p:nvPr/>
          </p:nvSpPr>
          <p:spPr>
            <a:xfrm>
              <a:off x="5246472" y="5009710"/>
              <a:ext cx="2339318" cy="2225103"/>
            </a:xfrm>
            <a:prstGeom prst="rect">
              <a:avLst/>
            </a:prstGeom>
            <a:noFill/>
            <a:ln>
              <a:noFill/>
            </a:ln>
          </p:spPr>
          <p:txBody>
            <a:bodyPr vert="horz" wrap="square" lIns="91440" tIns="45720" rIns="91440" bIns="45720" rtlCol="0" anchor="t">
              <a:noAutofit/>
            </a:bodyPr>
            <a:lstStyle/>
            <a:p>
              <a:pPr algn="ctr"/>
              <a:r>
                <a:rPr lang="en-US" sz="1200" b="1">
                  <a:latin typeface="Palatino Linotype" panose="02040502050505030304" pitchFamily="18" charset="0"/>
                </a:rPr>
                <a:t>Junior Aide</a:t>
              </a:r>
              <a:endParaRPr lang="en-US" sz="1200" b="1">
                <a:solidFill>
                  <a:schemeClr val="tx1"/>
                </a:solidFill>
                <a:latin typeface="Palatino Linotype" panose="02040502050505030304" pitchFamily="18" charset="0"/>
              </a:endParaRP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latin typeface="Palatino Linotype" panose="02040502050505030304" pitchFamily="18" charset="0"/>
              </a:endParaRPr>
            </a:p>
            <a:p>
              <a:pPr algn="ctr"/>
              <a:r>
                <a:rPr lang="en-US" sz="1200" b="1">
                  <a:latin typeface="Palatino Linotype" panose="02040502050505030304" pitchFamily="18" charset="0"/>
                </a:rPr>
                <a:t>Counselor in Training</a:t>
              </a:r>
              <a:endParaRPr lang="en-US" sz="1200" b="1">
                <a:solidFill>
                  <a:schemeClr val="tx1"/>
                </a:solidFill>
                <a:latin typeface="Palatino Linotype" panose="02040502050505030304" pitchFamily="18" charset="0"/>
              </a:endParaRP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43" name="TextBox 42">
              <a:extLst>
                <a:ext uri="{FF2B5EF4-FFF2-40B4-BE49-F238E27FC236}">
                  <a16:creationId xmlns:a16="http://schemas.microsoft.com/office/drawing/2014/main" id="{5D34AA96-94C1-8900-3306-B0AB0D552DA2}"/>
                </a:ext>
              </a:extLst>
            </p:cNvPr>
            <p:cNvSpPr txBox="1"/>
            <p:nvPr/>
          </p:nvSpPr>
          <p:spPr>
            <a:xfrm>
              <a:off x="7653371" y="5009710"/>
              <a:ext cx="2196715" cy="2215055"/>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L</a:t>
              </a:r>
              <a:r>
                <a:rPr lang="en-US" sz="1200" b="1">
                  <a:latin typeface="Palatino Linotype" panose="02040502050505030304" pitchFamily="18" charset="0"/>
                </a:rPr>
                <a:t>eader in Action</a:t>
              </a:r>
              <a:endParaRPr lang="en-US" sz="1200" b="1">
                <a:solidFill>
                  <a:schemeClr val="tx1"/>
                </a:solidFill>
                <a:latin typeface="Palatino Linotype" panose="02040502050505030304" pitchFamily="18" charset="0"/>
              </a:endParaRP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latin typeface="Palatino Linotype" panose="02040502050505030304" pitchFamily="18" charset="0"/>
              </a:endParaRPr>
            </a:p>
            <a:p>
              <a:pPr algn="ctr"/>
              <a:r>
                <a:rPr lang="en-US" sz="1200" b="1">
                  <a:latin typeface="Palatino Linotype" panose="02040502050505030304" pitchFamily="18" charset="0"/>
                </a:rPr>
                <a:t>Volunteer in Training</a:t>
              </a:r>
              <a:endParaRPr lang="en-US" sz="1200" b="1">
                <a:solidFill>
                  <a:schemeClr val="tx1"/>
                </a:solidFill>
                <a:latin typeface="Palatino Linotype" panose="02040502050505030304" pitchFamily="18" charset="0"/>
              </a:endParaRP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grpSp>
      <p:grpSp>
        <p:nvGrpSpPr>
          <p:cNvPr id="4" name="Group 3">
            <a:extLst>
              <a:ext uri="{FF2B5EF4-FFF2-40B4-BE49-F238E27FC236}">
                <a16:creationId xmlns:a16="http://schemas.microsoft.com/office/drawing/2014/main" id="{0D5A46CD-BB33-E997-ED2B-D386BF31121C}"/>
              </a:ext>
            </a:extLst>
          </p:cNvPr>
          <p:cNvGrpSpPr/>
          <p:nvPr/>
        </p:nvGrpSpPr>
        <p:grpSpPr>
          <a:xfrm>
            <a:off x="261255" y="371528"/>
            <a:ext cx="4647365" cy="4080649"/>
            <a:chOff x="261255" y="371528"/>
            <a:chExt cx="4647365" cy="4080649"/>
          </a:xfrm>
        </p:grpSpPr>
        <p:sp>
          <p:nvSpPr>
            <p:cNvPr id="2" name="Rectangle: Rounded Corners 1">
              <a:extLst>
                <a:ext uri="{FF2B5EF4-FFF2-40B4-BE49-F238E27FC236}">
                  <a16:creationId xmlns:a16="http://schemas.microsoft.com/office/drawing/2014/main" id="{C9DC9945-9641-FB0A-E02F-2A820A499C78}"/>
                </a:ext>
              </a:extLst>
            </p:cNvPr>
            <p:cNvSpPr/>
            <p:nvPr/>
          </p:nvSpPr>
          <p:spPr>
            <a:xfrm>
              <a:off x="261255" y="371528"/>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Numeral Guard Pins</a:t>
              </a:r>
            </a:p>
          </p:txBody>
        </p:sp>
        <p:sp>
          <p:nvSpPr>
            <p:cNvPr id="47" name="TextBox 46">
              <a:extLst>
                <a:ext uri="{FF2B5EF4-FFF2-40B4-BE49-F238E27FC236}">
                  <a16:creationId xmlns:a16="http://schemas.microsoft.com/office/drawing/2014/main" id="{2BF5C5F6-2087-70AB-3155-38DE132CCBF9}"/>
                </a:ext>
              </a:extLst>
            </p:cNvPr>
            <p:cNvSpPr txBox="1"/>
            <p:nvPr/>
          </p:nvSpPr>
          <p:spPr>
            <a:xfrm>
              <a:off x="316920" y="974946"/>
              <a:ext cx="4542885" cy="554722"/>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Numerals show the total number of years of registered membership, both as a girl and an adult, in any Girl Scout/Girl Guide organization.</a:t>
              </a:r>
            </a:p>
          </p:txBody>
        </p:sp>
        <p:sp>
          <p:nvSpPr>
            <p:cNvPr id="50" name="TextBox 49">
              <a:extLst>
                <a:ext uri="{FF2B5EF4-FFF2-40B4-BE49-F238E27FC236}">
                  <a16:creationId xmlns:a16="http://schemas.microsoft.com/office/drawing/2014/main" id="{A49D49F2-6AEF-076C-2C36-875C818811CE}"/>
                </a:ext>
              </a:extLst>
            </p:cNvPr>
            <p:cNvSpPr txBox="1"/>
            <p:nvPr/>
          </p:nvSpPr>
          <p:spPr>
            <a:xfrm>
              <a:off x="323772" y="1559578"/>
              <a:ext cx="2129134" cy="2892599"/>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15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solidFill>
                    <a:schemeClr val="tx1"/>
                  </a:solidFill>
                  <a:latin typeface="Palatino Linotype" panose="02040502050505030304" pitchFamily="18" charset="0"/>
                </a:rPr>
                <a:t>20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solidFill>
                    <a:schemeClr val="tx1"/>
                  </a:solidFill>
                  <a:latin typeface="Palatino Linotype" panose="02040502050505030304" pitchFamily="18" charset="0"/>
                </a:rPr>
                <a:t>25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latin typeface="Palatino Linotype" panose="02040502050505030304" pitchFamily="18" charset="0"/>
              </a:endParaRPr>
            </a:p>
            <a:p>
              <a:pPr algn="ctr"/>
              <a:r>
                <a:rPr lang="en-US" sz="1200" b="1">
                  <a:solidFill>
                    <a:schemeClr val="tx1"/>
                  </a:solidFill>
                  <a:latin typeface="Palatino Linotype" panose="02040502050505030304" pitchFamily="18" charset="0"/>
                </a:rPr>
                <a:t>30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51" name="TextBox 50">
              <a:extLst>
                <a:ext uri="{FF2B5EF4-FFF2-40B4-BE49-F238E27FC236}">
                  <a16:creationId xmlns:a16="http://schemas.microsoft.com/office/drawing/2014/main" id="{B2E1CF85-1F2D-0A20-63C1-7EB496F404FF}"/>
                </a:ext>
              </a:extLst>
            </p:cNvPr>
            <p:cNvSpPr txBox="1"/>
            <p:nvPr/>
          </p:nvSpPr>
          <p:spPr>
            <a:xfrm>
              <a:off x="2584937" y="1545396"/>
              <a:ext cx="2274868" cy="2906781"/>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35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solidFill>
                    <a:schemeClr val="tx1"/>
                  </a:solidFill>
                  <a:latin typeface="Palatino Linotype" panose="02040502050505030304" pitchFamily="18" charset="0"/>
                </a:rPr>
                <a:t>40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solidFill>
                    <a:schemeClr val="tx1"/>
                  </a:solidFill>
                  <a:latin typeface="Palatino Linotype" panose="02040502050505030304" pitchFamily="18" charset="0"/>
                </a:rPr>
                <a:t>45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latin typeface="Palatino Linotype" panose="02040502050505030304" pitchFamily="18" charset="0"/>
              </a:endParaRPr>
            </a:p>
            <a:p>
              <a:pPr algn="ctr"/>
              <a:r>
                <a:rPr lang="en-US" sz="1200" b="1">
                  <a:solidFill>
                    <a:schemeClr val="tx1"/>
                  </a:solidFill>
                  <a:latin typeface="Palatino Linotype" panose="02040502050505030304" pitchFamily="18" charset="0"/>
                </a:rPr>
                <a:t>50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grpSp>
      <p:grpSp>
        <p:nvGrpSpPr>
          <p:cNvPr id="3" name="Group 2">
            <a:extLst>
              <a:ext uri="{FF2B5EF4-FFF2-40B4-BE49-F238E27FC236}">
                <a16:creationId xmlns:a16="http://schemas.microsoft.com/office/drawing/2014/main" id="{2CF47D74-4F13-F4A1-E7F8-6C3DA57DB08E}"/>
              </a:ext>
            </a:extLst>
          </p:cNvPr>
          <p:cNvGrpSpPr/>
          <p:nvPr/>
        </p:nvGrpSpPr>
        <p:grpSpPr>
          <a:xfrm>
            <a:off x="261255" y="4816592"/>
            <a:ext cx="4647365" cy="2057918"/>
            <a:chOff x="261255" y="4816592"/>
            <a:chExt cx="4647365" cy="2057918"/>
          </a:xfrm>
        </p:grpSpPr>
        <p:sp>
          <p:nvSpPr>
            <p:cNvPr id="49" name="TextBox 48">
              <a:extLst>
                <a:ext uri="{FF2B5EF4-FFF2-40B4-BE49-F238E27FC236}">
                  <a16:creationId xmlns:a16="http://schemas.microsoft.com/office/drawing/2014/main" id="{789A759C-C855-29B8-AABF-E84EF3D5BC88}"/>
                </a:ext>
              </a:extLst>
            </p:cNvPr>
            <p:cNvSpPr txBox="1"/>
            <p:nvPr/>
          </p:nvSpPr>
          <p:spPr>
            <a:xfrm>
              <a:off x="323772" y="5413185"/>
              <a:ext cx="4536033" cy="538550"/>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 who has consistently given outstanding service to Girl Scouting in their local Girl Scout community.</a:t>
              </a:r>
            </a:p>
          </p:txBody>
        </p:sp>
        <p:sp>
          <p:nvSpPr>
            <p:cNvPr id="52" name="TextBox 51">
              <a:extLst>
                <a:ext uri="{FF2B5EF4-FFF2-40B4-BE49-F238E27FC236}">
                  <a16:creationId xmlns:a16="http://schemas.microsoft.com/office/drawing/2014/main" id="{7D831570-43F2-A987-D8AC-547A762E8089}"/>
                </a:ext>
              </a:extLst>
            </p:cNvPr>
            <p:cNvSpPr txBox="1"/>
            <p:nvPr/>
          </p:nvSpPr>
          <p:spPr>
            <a:xfrm>
              <a:off x="2452906" y="6006033"/>
              <a:ext cx="2406899"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53" name="TextBox 52">
              <a:extLst>
                <a:ext uri="{FF2B5EF4-FFF2-40B4-BE49-F238E27FC236}">
                  <a16:creationId xmlns:a16="http://schemas.microsoft.com/office/drawing/2014/main" id="{601C0D61-8530-5421-0FF6-3B2D86E365EB}"/>
                </a:ext>
              </a:extLst>
            </p:cNvPr>
            <p:cNvSpPr txBox="1"/>
            <p:nvPr/>
          </p:nvSpPr>
          <p:spPr>
            <a:xfrm>
              <a:off x="323772" y="5995827"/>
              <a:ext cx="2129134"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54" name="Rectangle: Rounded Corners 53">
              <a:extLst>
                <a:ext uri="{FF2B5EF4-FFF2-40B4-BE49-F238E27FC236}">
                  <a16:creationId xmlns:a16="http://schemas.microsoft.com/office/drawing/2014/main" id="{A770F386-AF3D-8C97-4A05-8384560423CA}"/>
                </a:ext>
              </a:extLst>
            </p:cNvPr>
            <p:cNvSpPr/>
            <p:nvPr/>
          </p:nvSpPr>
          <p:spPr>
            <a:xfrm>
              <a:off x="261255" y="4816592"/>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Orange Owl</a:t>
              </a:r>
            </a:p>
          </p:txBody>
        </p:sp>
      </p:grpSp>
    </p:spTree>
    <p:extLst>
      <p:ext uri="{BB962C8B-B14F-4D97-AF65-F5344CB8AC3E}">
        <p14:creationId xmlns:p14="http://schemas.microsoft.com/office/powerpoint/2010/main" val="15509391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95EBB2-736C-00DD-8875-DE9B65421D1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4AB6C09-B745-A8FA-8DA8-29BA154BAAB5}"/>
              </a:ext>
            </a:extLst>
          </p:cNvPr>
          <p:cNvGrpSpPr/>
          <p:nvPr/>
        </p:nvGrpSpPr>
        <p:grpSpPr>
          <a:xfrm>
            <a:off x="5169877" y="442756"/>
            <a:ext cx="4647365" cy="2163864"/>
            <a:chOff x="5169877" y="442756"/>
            <a:chExt cx="4647365" cy="2163864"/>
          </a:xfrm>
        </p:grpSpPr>
        <p:sp>
          <p:nvSpPr>
            <p:cNvPr id="27" name="TextBox 26">
              <a:extLst>
                <a:ext uri="{FF2B5EF4-FFF2-40B4-BE49-F238E27FC236}">
                  <a16:creationId xmlns:a16="http://schemas.microsoft.com/office/drawing/2014/main" id="{8136B4A8-A307-C21E-D4BD-7109E544B0D5}"/>
                </a:ext>
              </a:extLst>
            </p:cNvPr>
            <p:cNvSpPr txBox="1"/>
            <p:nvPr/>
          </p:nvSpPr>
          <p:spPr>
            <a:xfrm>
              <a:off x="5169877" y="1052622"/>
              <a:ext cx="4647365" cy="630760"/>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 who previously received the Orange Owl and continues to give outstanding service to the Service Unit.</a:t>
              </a:r>
            </a:p>
          </p:txBody>
        </p:sp>
        <p:sp>
          <p:nvSpPr>
            <p:cNvPr id="28" name="TextBox 27">
              <a:extLst>
                <a:ext uri="{FF2B5EF4-FFF2-40B4-BE49-F238E27FC236}">
                  <a16:creationId xmlns:a16="http://schemas.microsoft.com/office/drawing/2014/main" id="{4F41E74E-8731-1B4B-C183-6A63D1073A7E}"/>
                </a:ext>
              </a:extLst>
            </p:cNvPr>
            <p:cNvSpPr txBox="1"/>
            <p:nvPr/>
          </p:nvSpPr>
          <p:spPr>
            <a:xfrm>
              <a:off x="7751531" y="1732151"/>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29" name="TextBox 28">
              <a:extLst>
                <a:ext uri="{FF2B5EF4-FFF2-40B4-BE49-F238E27FC236}">
                  <a16:creationId xmlns:a16="http://schemas.microsoft.com/office/drawing/2014/main" id="{6D4849D1-EB3E-E73C-7ED7-7BE9069892FF}"/>
                </a:ext>
              </a:extLst>
            </p:cNvPr>
            <p:cNvSpPr txBox="1"/>
            <p:nvPr/>
          </p:nvSpPr>
          <p:spPr>
            <a:xfrm>
              <a:off x="5752611" y="1738143"/>
              <a:ext cx="1720850" cy="868477"/>
            </a:xfrm>
            <a:prstGeom prst="rect">
              <a:avLst/>
            </a:prstGeom>
            <a:noFill/>
            <a:ln>
              <a:noFill/>
            </a:ln>
          </p:spPr>
          <p:txBody>
            <a:bodyPr vert="horz" wrap="square" lIns="91440" tIns="45720" rIns="91440" bIns="45720" rtlCol="0" anchor="t">
              <a:noAutofit/>
            </a:bodyPr>
            <a:lstStyle/>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p:txBody>
        </p:sp>
        <p:sp>
          <p:nvSpPr>
            <p:cNvPr id="38" name="Rectangle: Rounded Corners 37">
              <a:extLst>
                <a:ext uri="{FF2B5EF4-FFF2-40B4-BE49-F238E27FC236}">
                  <a16:creationId xmlns:a16="http://schemas.microsoft.com/office/drawing/2014/main" id="{AF01B65D-F392-01FD-4564-F3F0EBD48D7F}"/>
                </a:ext>
              </a:extLst>
            </p:cNvPr>
            <p:cNvSpPr/>
            <p:nvPr/>
          </p:nvSpPr>
          <p:spPr>
            <a:xfrm>
              <a:off x="5169877" y="442756"/>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Spotlight Award</a:t>
              </a:r>
            </a:p>
          </p:txBody>
        </p:sp>
      </p:grpSp>
      <p:grpSp>
        <p:nvGrpSpPr>
          <p:cNvPr id="6" name="Group 5">
            <a:extLst>
              <a:ext uri="{FF2B5EF4-FFF2-40B4-BE49-F238E27FC236}">
                <a16:creationId xmlns:a16="http://schemas.microsoft.com/office/drawing/2014/main" id="{11F58167-F8EC-1EB0-E2ED-E18D6EA61956}"/>
              </a:ext>
            </a:extLst>
          </p:cNvPr>
          <p:cNvGrpSpPr/>
          <p:nvPr/>
        </p:nvGrpSpPr>
        <p:grpSpPr>
          <a:xfrm>
            <a:off x="5169876" y="2750044"/>
            <a:ext cx="4647366" cy="2099367"/>
            <a:chOff x="5169876" y="2750044"/>
            <a:chExt cx="4647366" cy="2099367"/>
          </a:xfrm>
        </p:grpSpPr>
        <p:sp>
          <p:nvSpPr>
            <p:cNvPr id="31" name="TextBox 30">
              <a:extLst>
                <a:ext uri="{FF2B5EF4-FFF2-40B4-BE49-F238E27FC236}">
                  <a16:creationId xmlns:a16="http://schemas.microsoft.com/office/drawing/2014/main" id="{C8431063-E437-B7D3-0AF6-845E0BC4C256}"/>
                </a:ext>
              </a:extLst>
            </p:cNvPr>
            <p:cNvSpPr txBox="1"/>
            <p:nvPr/>
          </p:nvSpPr>
          <p:spPr>
            <a:xfrm>
              <a:off x="5169876" y="3375774"/>
              <a:ext cx="4647365" cy="550967"/>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members or non-members who have assisted a troop or troops or a Service Unit without an official volunteer title or role.</a:t>
              </a:r>
            </a:p>
          </p:txBody>
        </p:sp>
        <p:sp>
          <p:nvSpPr>
            <p:cNvPr id="39" name="Rectangle: Rounded Corners 38">
              <a:extLst>
                <a:ext uri="{FF2B5EF4-FFF2-40B4-BE49-F238E27FC236}">
                  <a16:creationId xmlns:a16="http://schemas.microsoft.com/office/drawing/2014/main" id="{4C61ED07-F311-D646-8580-59B73DA5C48B}"/>
                </a:ext>
              </a:extLst>
            </p:cNvPr>
            <p:cNvSpPr/>
            <p:nvPr/>
          </p:nvSpPr>
          <p:spPr>
            <a:xfrm>
              <a:off x="5169877" y="275004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Shining Star Award</a:t>
              </a:r>
            </a:p>
          </p:txBody>
        </p:sp>
        <p:sp>
          <p:nvSpPr>
            <p:cNvPr id="41" name="TextBox 40">
              <a:extLst>
                <a:ext uri="{FF2B5EF4-FFF2-40B4-BE49-F238E27FC236}">
                  <a16:creationId xmlns:a16="http://schemas.microsoft.com/office/drawing/2014/main" id="{C1EAE5A4-6DA2-CB57-43BA-A0CC08AC7E0A}"/>
                </a:ext>
              </a:extLst>
            </p:cNvPr>
            <p:cNvSpPr txBox="1"/>
            <p:nvPr/>
          </p:nvSpPr>
          <p:spPr>
            <a:xfrm>
              <a:off x="7751531" y="3974942"/>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42" name="TextBox 41">
              <a:extLst>
                <a:ext uri="{FF2B5EF4-FFF2-40B4-BE49-F238E27FC236}">
                  <a16:creationId xmlns:a16="http://schemas.microsoft.com/office/drawing/2014/main" id="{4C1298F2-349E-6535-5EFE-A5949B5679D2}"/>
                </a:ext>
              </a:extLst>
            </p:cNvPr>
            <p:cNvSpPr txBox="1"/>
            <p:nvPr/>
          </p:nvSpPr>
          <p:spPr>
            <a:xfrm>
              <a:off x="5752611" y="3980934"/>
              <a:ext cx="1720850" cy="868477"/>
            </a:xfrm>
            <a:prstGeom prst="rect">
              <a:avLst/>
            </a:prstGeom>
            <a:noFill/>
            <a:ln>
              <a:noFill/>
            </a:ln>
          </p:spPr>
          <p:txBody>
            <a:bodyPr vert="horz" wrap="square" lIns="91440" tIns="45720" rIns="91440" bIns="45720" rtlCol="0" anchor="t">
              <a:noAutofit/>
            </a:bodyPr>
            <a:lstStyle/>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p:txBody>
        </p:sp>
      </p:grpSp>
      <p:grpSp>
        <p:nvGrpSpPr>
          <p:cNvPr id="5" name="Group 4">
            <a:extLst>
              <a:ext uri="{FF2B5EF4-FFF2-40B4-BE49-F238E27FC236}">
                <a16:creationId xmlns:a16="http://schemas.microsoft.com/office/drawing/2014/main" id="{850AFACE-C843-EE88-CD4A-7CFD89293B58}"/>
              </a:ext>
            </a:extLst>
          </p:cNvPr>
          <p:cNvGrpSpPr/>
          <p:nvPr/>
        </p:nvGrpSpPr>
        <p:grpSpPr>
          <a:xfrm>
            <a:off x="5129683" y="4946812"/>
            <a:ext cx="4788040" cy="2392627"/>
            <a:chOff x="5129683" y="4946812"/>
            <a:chExt cx="4788040" cy="2392627"/>
          </a:xfrm>
        </p:grpSpPr>
        <p:sp>
          <p:nvSpPr>
            <p:cNvPr id="35" name="TextBox 34">
              <a:extLst>
                <a:ext uri="{FF2B5EF4-FFF2-40B4-BE49-F238E27FC236}">
                  <a16:creationId xmlns:a16="http://schemas.microsoft.com/office/drawing/2014/main" id="{A3101E57-50ED-B1DD-9D95-A7AB9EAC8928}"/>
                </a:ext>
              </a:extLst>
            </p:cNvPr>
            <p:cNvSpPr txBox="1"/>
            <p:nvPr/>
          </p:nvSpPr>
          <p:spPr>
            <a:xfrm>
              <a:off x="5129683" y="5558845"/>
              <a:ext cx="4788040" cy="804071"/>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 who has contributed outstanding service while partnering directly with girls in any pathway to implement the Girl Scout Leadership Experience OR who has contributed outstanding service in support of the council’s mission delivery to girl and adult members.</a:t>
              </a:r>
            </a:p>
          </p:txBody>
        </p:sp>
        <p:sp>
          <p:nvSpPr>
            <p:cNvPr id="40" name="Rectangle: Rounded Corners 39">
              <a:extLst>
                <a:ext uri="{FF2B5EF4-FFF2-40B4-BE49-F238E27FC236}">
                  <a16:creationId xmlns:a16="http://schemas.microsoft.com/office/drawing/2014/main" id="{3CFE35FE-35F2-5D0B-CA99-21E7E6BC2041}"/>
                </a:ext>
              </a:extLst>
            </p:cNvPr>
            <p:cNvSpPr/>
            <p:nvPr/>
          </p:nvSpPr>
          <p:spPr>
            <a:xfrm>
              <a:off x="5169876" y="4946812"/>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Volunteer of Excellence</a:t>
              </a:r>
            </a:p>
          </p:txBody>
        </p:sp>
        <p:sp>
          <p:nvSpPr>
            <p:cNvPr id="43" name="TextBox 42">
              <a:extLst>
                <a:ext uri="{FF2B5EF4-FFF2-40B4-BE49-F238E27FC236}">
                  <a16:creationId xmlns:a16="http://schemas.microsoft.com/office/drawing/2014/main" id="{5D445D8D-2BED-6BE6-9361-007CD34D6F8F}"/>
                </a:ext>
              </a:extLst>
            </p:cNvPr>
            <p:cNvSpPr txBox="1"/>
            <p:nvPr/>
          </p:nvSpPr>
          <p:spPr>
            <a:xfrm>
              <a:off x="7751531" y="6464970"/>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44" name="TextBox 43">
              <a:extLst>
                <a:ext uri="{FF2B5EF4-FFF2-40B4-BE49-F238E27FC236}">
                  <a16:creationId xmlns:a16="http://schemas.microsoft.com/office/drawing/2014/main" id="{FCCFE40A-E9CC-781A-660A-BF233B39E2D0}"/>
                </a:ext>
              </a:extLst>
            </p:cNvPr>
            <p:cNvSpPr txBox="1"/>
            <p:nvPr/>
          </p:nvSpPr>
          <p:spPr>
            <a:xfrm>
              <a:off x="5752611" y="6470962"/>
              <a:ext cx="1720850" cy="868477"/>
            </a:xfrm>
            <a:prstGeom prst="rect">
              <a:avLst/>
            </a:prstGeom>
            <a:noFill/>
            <a:ln>
              <a:noFill/>
            </a:ln>
          </p:spPr>
          <p:txBody>
            <a:bodyPr vert="horz" wrap="square" lIns="91440" tIns="45720" rIns="91440" bIns="45720" rtlCol="0" anchor="t">
              <a:noAutofit/>
            </a:bodyPr>
            <a:lstStyle/>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p:txBody>
        </p:sp>
      </p:grpSp>
      <p:grpSp>
        <p:nvGrpSpPr>
          <p:cNvPr id="2" name="Group 1">
            <a:extLst>
              <a:ext uri="{FF2B5EF4-FFF2-40B4-BE49-F238E27FC236}">
                <a16:creationId xmlns:a16="http://schemas.microsoft.com/office/drawing/2014/main" id="{0A7549A7-B707-F5DF-606B-C79417F3486B}"/>
              </a:ext>
            </a:extLst>
          </p:cNvPr>
          <p:cNvGrpSpPr/>
          <p:nvPr/>
        </p:nvGrpSpPr>
        <p:grpSpPr>
          <a:xfrm>
            <a:off x="241158" y="436764"/>
            <a:ext cx="4647365" cy="2537548"/>
            <a:chOff x="241158" y="436764"/>
            <a:chExt cx="4647365" cy="2537548"/>
          </a:xfrm>
        </p:grpSpPr>
        <p:sp>
          <p:nvSpPr>
            <p:cNvPr id="45" name="TextBox 44">
              <a:extLst>
                <a:ext uri="{FF2B5EF4-FFF2-40B4-BE49-F238E27FC236}">
                  <a16:creationId xmlns:a16="http://schemas.microsoft.com/office/drawing/2014/main" id="{9C581D68-A906-1F62-ED89-882EC040EC6A}"/>
                </a:ext>
              </a:extLst>
            </p:cNvPr>
            <p:cNvSpPr txBox="1"/>
            <p:nvPr/>
          </p:nvSpPr>
          <p:spPr>
            <a:xfrm>
              <a:off x="241158" y="1046630"/>
              <a:ext cx="4647365" cy="630760"/>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For Girl Scouts under the age of 18, this pin is awarded to those who have spent a decade on their Girl Scout Leadership Experience.</a:t>
              </a:r>
            </a:p>
          </p:txBody>
        </p:sp>
        <p:sp>
          <p:nvSpPr>
            <p:cNvPr id="46" name="TextBox 45">
              <a:extLst>
                <a:ext uri="{FF2B5EF4-FFF2-40B4-BE49-F238E27FC236}">
                  <a16:creationId xmlns:a16="http://schemas.microsoft.com/office/drawing/2014/main" id="{C60700DF-6105-5666-9A71-69DF45B92DC0}"/>
                </a:ext>
              </a:extLst>
            </p:cNvPr>
            <p:cNvSpPr txBox="1"/>
            <p:nvPr/>
          </p:nvSpPr>
          <p:spPr>
            <a:xfrm>
              <a:off x="2822812" y="1732150"/>
              <a:ext cx="1720850" cy="1242162"/>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47" name="TextBox 46">
              <a:extLst>
                <a:ext uri="{FF2B5EF4-FFF2-40B4-BE49-F238E27FC236}">
                  <a16:creationId xmlns:a16="http://schemas.microsoft.com/office/drawing/2014/main" id="{A7D8A7B0-03C5-C1E7-0516-B291E549E97D}"/>
                </a:ext>
              </a:extLst>
            </p:cNvPr>
            <p:cNvSpPr txBox="1"/>
            <p:nvPr/>
          </p:nvSpPr>
          <p:spPr>
            <a:xfrm>
              <a:off x="823892" y="1732150"/>
              <a:ext cx="1720850" cy="1242162"/>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48" name="Rectangle: Rounded Corners 47">
              <a:extLst>
                <a:ext uri="{FF2B5EF4-FFF2-40B4-BE49-F238E27FC236}">
                  <a16:creationId xmlns:a16="http://schemas.microsoft.com/office/drawing/2014/main" id="{4330BFBE-A419-8629-789C-5BD2F3EF77FC}"/>
                </a:ext>
              </a:extLst>
            </p:cNvPr>
            <p:cNvSpPr/>
            <p:nvPr/>
          </p:nvSpPr>
          <p:spPr>
            <a:xfrm>
              <a:off x="241158" y="43676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Ten Year Award</a:t>
              </a:r>
            </a:p>
          </p:txBody>
        </p:sp>
      </p:grpSp>
      <p:grpSp>
        <p:nvGrpSpPr>
          <p:cNvPr id="3" name="Group 2">
            <a:extLst>
              <a:ext uri="{FF2B5EF4-FFF2-40B4-BE49-F238E27FC236}">
                <a16:creationId xmlns:a16="http://schemas.microsoft.com/office/drawing/2014/main" id="{51DDEEDE-2BF2-2DFA-CC7E-7995EDBDE894}"/>
              </a:ext>
            </a:extLst>
          </p:cNvPr>
          <p:cNvGrpSpPr/>
          <p:nvPr/>
        </p:nvGrpSpPr>
        <p:grpSpPr>
          <a:xfrm>
            <a:off x="241158" y="3027665"/>
            <a:ext cx="4647365" cy="2114465"/>
            <a:chOff x="241158" y="3027665"/>
            <a:chExt cx="4647365" cy="2114465"/>
          </a:xfrm>
        </p:grpSpPr>
        <p:sp>
          <p:nvSpPr>
            <p:cNvPr id="49" name="TextBox 48">
              <a:extLst>
                <a:ext uri="{FF2B5EF4-FFF2-40B4-BE49-F238E27FC236}">
                  <a16:creationId xmlns:a16="http://schemas.microsoft.com/office/drawing/2014/main" id="{7685F91D-00C6-EACB-832B-342E2E0E5B64}"/>
                </a:ext>
              </a:extLst>
            </p:cNvPr>
            <p:cNvSpPr txBox="1"/>
            <p:nvPr/>
          </p:nvSpPr>
          <p:spPr>
            <a:xfrm>
              <a:off x="2822812" y="3720156"/>
              <a:ext cx="1720850" cy="1421974"/>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50" name="TextBox 49">
              <a:extLst>
                <a:ext uri="{FF2B5EF4-FFF2-40B4-BE49-F238E27FC236}">
                  <a16:creationId xmlns:a16="http://schemas.microsoft.com/office/drawing/2014/main" id="{F2CA5078-148A-6252-7B63-57EB99B13B6D}"/>
                </a:ext>
              </a:extLst>
            </p:cNvPr>
            <p:cNvSpPr txBox="1"/>
            <p:nvPr/>
          </p:nvSpPr>
          <p:spPr>
            <a:xfrm>
              <a:off x="823892" y="3720156"/>
              <a:ext cx="1720850" cy="1421974"/>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51" name="Rectangle: Rounded Corners 50">
              <a:extLst>
                <a:ext uri="{FF2B5EF4-FFF2-40B4-BE49-F238E27FC236}">
                  <a16:creationId xmlns:a16="http://schemas.microsoft.com/office/drawing/2014/main" id="{C8A4571F-AC41-C574-2435-ACF2590E227E}"/>
                </a:ext>
              </a:extLst>
            </p:cNvPr>
            <p:cNvSpPr/>
            <p:nvPr/>
          </p:nvSpPr>
          <p:spPr>
            <a:xfrm>
              <a:off x="241158" y="3027665"/>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Graduating Girl Scouts</a:t>
              </a:r>
            </a:p>
          </p:txBody>
        </p:sp>
      </p:grpSp>
      <p:grpSp>
        <p:nvGrpSpPr>
          <p:cNvPr id="4" name="Group 3">
            <a:extLst>
              <a:ext uri="{FF2B5EF4-FFF2-40B4-BE49-F238E27FC236}">
                <a16:creationId xmlns:a16="http://schemas.microsoft.com/office/drawing/2014/main" id="{BF16C70F-EB5D-8C6F-3FAF-D4482FBDCE32}"/>
              </a:ext>
            </a:extLst>
          </p:cNvPr>
          <p:cNvGrpSpPr/>
          <p:nvPr/>
        </p:nvGrpSpPr>
        <p:grpSpPr>
          <a:xfrm>
            <a:off x="242800" y="5248521"/>
            <a:ext cx="4647365" cy="2114465"/>
            <a:chOff x="242800" y="5248521"/>
            <a:chExt cx="4647365" cy="2114465"/>
          </a:xfrm>
        </p:grpSpPr>
        <p:sp>
          <p:nvSpPr>
            <p:cNvPr id="52" name="TextBox 51">
              <a:extLst>
                <a:ext uri="{FF2B5EF4-FFF2-40B4-BE49-F238E27FC236}">
                  <a16:creationId xmlns:a16="http://schemas.microsoft.com/office/drawing/2014/main" id="{38110FDD-8F4B-6C52-33DC-B69DA2335011}"/>
                </a:ext>
              </a:extLst>
            </p:cNvPr>
            <p:cNvSpPr txBox="1"/>
            <p:nvPr/>
          </p:nvSpPr>
          <p:spPr>
            <a:xfrm>
              <a:off x="2824454" y="5941012"/>
              <a:ext cx="1720850" cy="1421974"/>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53" name="TextBox 52">
              <a:extLst>
                <a:ext uri="{FF2B5EF4-FFF2-40B4-BE49-F238E27FC236}">
                  <a16:creationId xmlns:a16="http://schemas.microsoft.com/office/drawing/2014/main" id="{7F9FD903-705D-1911-C241-07A0D123ECDE}"/>
                </a:ext>
              </a:extLst>
            </p:cNvPr>
            <p:cNvSpPr txBox="1"/>
            <p:nvPr/>
          </p:nvSpPr>
          <p:spPr>
            <a:xfrm>
              <a:off x="825534" y="5941012"/>
              <a:ext cx="1720850" cy="1421974"/>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54" name="Rectangle: Rounded Corners 53">
              <a:extLst>
                <a:ext uri="{FF2B5EF4-FFF2-40B4-BE49-F238E27FC236}">
                  <a16:creationId xmlns:a16="http://schemas.microsoft.com/office/drawing/2014/main" id="{CE1D57D1-C4AB-557C-0C8D-6C625146B6EE}"/>
                </a:ext>
              </a:extLst>
            </p:cNvPr>
            <p:cNvSpPr/>
            <p:nvPr/>
          </p:nvSpPr>
          <p:spPr>
            <a:xfrm>
              <a:off x="242800" y="5248521"/>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Bridge to Adult Girl Scouts</a:t>
              </a:r>
            </a:p>
          </p:txBody>
        </p:sp>
      </p:grpSp>
      <p:sp>
        <p:nvSpPr>
          <p:cNvPr id="55" name="TextBox 54">
            <a:extLst>
              <a:ext uri="{FF2B5EF4-FFF2-40B4-BE49-F238E27FC236}">
                <a16:creationId xmlns:a16="http://schemas.microsoft.com/office/drawing/2014/main" id="{B8194F12-C234-1416-FF13-8336342E0120}"/>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7    </a:t>
            </a:r>
            <a:r>
              <a:rPr lang="en-US" sz="1200" dirty="0">
                <a:latin typeface="Palatino Linotype" panose="02040502050505030304" pitchFamily="18" charset="0"/>
              </a:rPr>
              <a:t>Service Unit Recognition Event</a:t>
            </a:r>
          </a:p>
        </p:txBody>
      </p:sp>
      <p:sp>
        <p:nvSpPr>
          <p:cNvPr id="56" name="TextBox 55">
            <a:extLst>
              <a:ext uri="{FF2B5EF4-FFF2-40B4-BE49-F238E27FC236}">
                <a16:creationId xmlns:a16="http://schemas.microsoft.com/office/drawing/2014/main" id="{83DAD13C-2EE3-149F-ACFF-CB0EC2D3AD32}"/>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4</a:t>
            </a:r>
          </a:p>
        </p:txBody>
      </p:sp>
    </p:spTree>
    <p:extLst>
      <p:ext uri="{BB962C8B-B14F-4D97-AF65-F5344CB8AC3E}">
        <p14:creationId xmlns:p14="http://schemas.microsoft.com/office/powerpoint/2010/main" val="1901344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D48A74-F7DB-4F10-5EB6-C89EF4B67C3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E7A1D50-8F09-3AF1-AA59-A3CE1034CBF6}"/>
              </a:ext>
            </a:extLst>
          </p:cNvPr>
          <p:cNvGrpSpPr/>
          <p:nvPr/>
        </p:nvGrpSpPr>
        <p:grpSpPr>
          <a:xfrm>
            <a:off x="196523" y="372142"/>
            <a:ext cx="4647365" cy="2765544"/>
            <a:chOff x="196523" y="372142"/>
            <a:chExt cx="4647365" cy="2765544"/>
          </a:xfrm>
        </p:grpSpPr>
        <p:sp>
          <p:nvSpPr>
            <p:cNvPr id="7" name="TextBox 6">
              <a:extLst>
                <a:ext uri="{FF2B5EF4-FFF2-40B4-BE49-F238E27FC236}">
                  <a16:creationId xmlns:a16="http://schemas.microsoft.com/office/drawing/2014/main" id="{5F042A6B-15E4-374B-8A3A-7D39D3C66070}"/>
                </a:ext>
              </a:extLst>
            </p:cNvPr>
            <p:cNvSpPr txBox="1"/>
            <p:nvPr/>
          </p:nvSpPr>
          <p:spPr>
            <a:xfrm>
              <a:off x="221935" y="966015"/>
              <a:ext cx="4531809" cy="603418"/>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the efforts of a community team or program delivery team for moving its assigned area or audience toward the achievement of the council’s goals during a fiscal or membership year.</a:t>
              </a:r>
            </a:p>
          </p:txBody>
        </p:sp>
        <p:sp>
          <p:nvSpPr>
            <p:cNvPr id="9" name="TextBox 8">
              <a:extLst>
                <a:ext uri="{FF2B5EF4-FFF2-40B4-BE49-F238E27FC236}">
                  <a16:creationId xmlns:a16="http://schemas.microsoft.com/office/drawing/2014/main" id="{C211BF0E-584F-343D-136E-571B5226F660}"/>
                </a:ext>
              </a:extLst>
            </p:cNvPr>
            <p:cNvSpPr txBox="1"/>
            <p:nvPr/>
          </p:nvSpPr>
          <p:spPr>
            <a:xfrm>
              <a:off x="221934" y="1701073"/>
              <a:ext cx="4596541" cy="1436613"/>
            </a:xfrm>
            <a:prstGeom prst="rect">
              <a:avLst/>
            </a:prstGeom>
            <a:noFill/>
            <a:ln>
              <a:noFill/>
            </a:ln>
          </p:spPr>
          <p:txBody>
            <a:bodyPr vert="horz" wrap="square" lIns="91440" tIns="45720" rIns="91440" bIns="45720" rtlCol="0" anchor="t">
              <a:noAutofit/>
            </a:bodyPr>
            <a:lstStyle/>
            <a:p>
              <a:pPr algn="ctr"/>
              <a:r>
                <a:rPr lang="en-US" sz="1300" b="1">
                  <a:solidFill>
                    <a:schemeClr val="tx1"/>
                  </a:solidFill>
                  <a:latin typeface="Palatino Linotype" panose="02040502050505030304" pitchFamily="18" charset="0"/>
                </a:rPr>
                <a:t>Committee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30" name="Rectangle: Rounded Corners 29">
              <a:extLst>
                <a:ext uri="{FF2B5EF4-FFF2-40B4-BE49-F238E27FC236}">
                  <a16:creationId xmlns:a16="http://schemas.microsoft.com/office/drawing/2014/main" id="{8E3C7118-DD19-F9CB-CB4F-A76D6784CB41}"/>
                </a:ext>
              </a:extLst>
            </p:cNvPr>
            <p:cNvSpPr/>
            <p:nvPr/>
          </p:nvSpPr>
          <p:spPr>
            <a:xfrm>
              <a:off x="196523" y="372142"/>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President’s Award</a:t>
              </a:r>
            </a:p>
          </p:txBody>
        </p:sp>
      </p:grpSp>
      <p:grpSp>
        <p:nvGrpSpPr>
          <p:cNvPr id="10" name="Group 9">
            <a:extLst>
              <a:ext uri="{FF2B5EF4-FFF2-40B4-BE49-F238E27FC236}">
                <a16:creationId xmlns:a16="http://schemas.microsoft.com/office/drawing/2014/main" id="{313B00B1-BE6C-FF31-2D20-588AD97E1FDE}"/>
              </a:ext>
            </a:extLst>
          </p:cNvPr>
          <p:cNvGrpSpPr/>
          <p:nvPr/>
        </p:nvGrpSpPr>
        <p:grpSpPr>
          <a:xfrm>
            <a:off x="196522" y="3310468"/>
            <a:ext cx="4649472" cy="1609734"/>
            <a:chOff x="196522" y="3310468"/>
            <a:chExt cx="4649472" cy="1609734"/>
          </a:xfrm>
        </p:grpSpPr>
        <p:sp>
          <p:nvSpPr>
            <p:cNvPr id="12" name="TextBox 11">
              <a:extLst>
                <a:ext uri="{FF2B5EF4-FFF2-40B4-BE49-F238E27FC236}">
                  <a16:creationId xmlns:a16="http://schemas.microsoft.com/office/drawing/2014/main" id="{22295DE3-4911-F3FD-DA85-DD2D9BFD1ADD}"/>
                </a:ext>
              </a:extLst>
            </p:cNvPr>
            <p:cNvSpPr txBox="1"/>
            <p:nvPr/>
          </p:nvSpPr>
          <p:spPr>
            <a:xfrm>
              <a:off x="196522" y="3943972"/>
              <a:ext cx="4647364" cy="579393"/>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 who intentionally introduced Girl Scouting to an otherwise unserved or under-served area or group.</a:t>
              </a:r>
            </a:p>
          </p:txBody>
        </p:sp>
        <p:sp>
          <p:nvSpPr>
            <p:cNvPr id="14" name="TextBox 13">
              <a:extLst>
                <a:ext uri="{FF2B5EF4-FFF2-40B4-BE49-F238E27FC236}">
                  <a16:creationId xmlns:a16="http://schemas.microsoft.com/office/drawing/2014/main" id="{AB7562BA-A10D-F562-5323-210749922E57}"/>
                </a:ext>
              </a:extLst>
            </p:cNvPr>
            <p:cNvSpPr txBox="1"/>
            <p:nvPr/>
          </p:nvSpPr>
          <p:spPr>
            <a:xfrm>
              <a:off x="286667" y="4535781"/>
              <a:ext cx="4531808" cy="384421"/>
            </a:xfrm>
            <a:prstGeom prst="rect">
              <a:avLst/>
            </a:prstGeom>
            <a:noFill/>
            <a:ln>
              <a:noFill/>
            </a:ln>
          </p:spPr>
          <p:txBody>
            <a:bodyPr vert="horz" wrap="square" lIns="91440" tIns="45720" rIns="91440" bIns="45720" rtlCol="0" anchor="ctr">
              <a:noAutofit/>
            </a:bodyPr>
            <a:lstStyle/>
            <a:p>
              <a:pPr algn="ctr"/>
              <a:r>
                <a:rPr lang="en-US" sz="1200">
                  <a:solidFill>
                    <a:schemeClr val="tx1"/>
                  </a:solidFill>
                  <a:latin typeface="Palatino Linotype" panose="02040502050505030304" pitchFamily="18" charset="0"/>
                </a:rPr>
                <a:t>First/Last Name</a:t>
              </a:r>
            </a:p>
          </p:txBody>
        </p:sp>
        <p:sp>
          <p:nvSpPr>
            <p:cNvPr id="31" name="Rectangle: Rounded Corners 30">
              <a:extLst>
                <a:ext uri="{FF2B5EF4-FFF2-40B4-BE49-F238E27FC236}">
                  <a16:creationId xmlns:a16="http://schemas.microsoft.com/office/drawing/2014/main" id="{91A7CAF0-73BC-4F6F-F1D6-0EBE524D1F1D}"/>
                </a:ext>
              </a:extLst>
            </p:cNvPr>
            <p:cNvSpPr/>
            <p:nvPr/>
          </p:nvSpPr>
          <p:spPr>
            <a:xfrm>
              <a:off x="198629" y="3310468"/>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Opening Doors Award</a:t>
              </a:r>
            </a:p>
          </p:txBody>
        </p:sp>
      </p:grpSp>
      <p:grpSp>
        <p:nvGrpSpPr>
          <p:cNvPr id="2" name="Group 1">
            <a:extLst>
              <a:ext uri="{FF2B5EF4-FFF2-40B4-BE49-F238E27FC236}">
                <a16:creationId xmlns:a16="http://schemas.microsoft.com/office/drawing/2014/main" id="{4AAFC7D3-A7AA-3757-6BDC-E0F8C2E553B3}"/>
              </a:ext>
            </a:extLst>
          </p:cNvPr>
          <p:cNvGrpSpPr/>
          <p:nvPr/>
        </p:nvGrpSpPr>
        <p:grpSpPr>
          <a:xfrm>
            <a:off x="196523" y="5160237"/>
            <a:ext cx="4647365" cy="2141831"/>
            <a:chOff x="196523" y="5160237"/>
            <a:chExt cx="4647365" cy="2141831"/>
          </a:xfrm>
        </p:grpSpPr>
        <p:sp>
          <p:nvSpPr>
            <p:cNvPr id="23" name="TextBox 22">
              <a:extLst>
                <a:ext uri="{FF2B5EF4-FFF2-40B4-BE49-F238E27FC236}">
                  <a16:creationId xmlns:a16="http://schemas.microsoft.com/office/drawing/2014/main" id="{62D7CDBF-1FA4-71A6-3C0F-6AC049F06604}"/>
                </a:ext>
              </a:extLst>
            </p:cNvPr>
            <p:cNvSpPr txBox="1"/>
            <p:nvPr/>
          </p:nvSpPr>
          <p:spPr>
            <a:xfrm>
              <a:off x="196523" y="5765692"/>
              <a:ext cx="4582634" cy="731539"/>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individual’s exemplary service in support of delivering the Girl Scout Leadership Experience, which has had a measurable impact on </a:t>
              </a:r>
              <a:r>
                <a:rPr lang="en-US" sz="1100" i="1" u="sng">
                  <a:latin typeface="Palatino Linotype" panose="02040502050505030304" pitchFamily="18" charset="0"/>
                </a:rPr>
                <a:t>one geographic area</a:t>
              </a:r>
              <a:r>
                <a:rPr lang="en-US" sz="1100">
                  <a:latin typeface="Palatino Linotype" panose="02040502050505030304" pitchFamily="18" charset="0"/>
                </a:rPr>
                <a:t> of service.</a:t>
              </a:r>
            </a:p>
          </p:txBody>
        </p:sp>
        <p:sp>
          <p:nvSpPr>
            <p:cNvPr id="24" name="TextBox 23">
              <a:extLst>
                <a:ext uri="{FF2B5EF4-FFF2-40B4-BE49-F238E27FC236}">
                  <a16:creationId xmlns:a16="http://schemas.microsoft.com/office/drawing/2014/main" id="{82AF78FE-F349-448C-4FEF-362AE75B14A9}"/>
                </a:ext>
              </a:extLst>
            </p:cNvPr>
            <p:cNvSpPr txBox="1"/>
            <p:nvPr/>
          </p:nvSpPr>
          <p:spPr>
            <a:xfrm>
              <a:off x="2724034" y="6602587"/>
              <a:ext cx="2008740" cy="699481"/>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25" name="TextBox 24">
              <a:extLst>
                <a:ext uri="{FF2B5EF4-FFF2-40B4-BE49-F238E27FC236}">
                  <a16:creationId xmlns:a16="http://schemas.microsoft.com/office/drawing/2014/main" id="{C0A49C97-E622-3502-6E95-1D589AE71782}"/>
                </a:ext>
              </a:extLst>
            </p:cNvPr>
            <p:cNvSpPr txBox="1"/>
            <p:nvPr/>
          </p:nvSpPr>
          <p:spPr>
            <a:xfrm>
              <a:off x="312079" y="6602587"/>
              <a:ext cx="2265905" cy="699481"/>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32" name="Rectangle: Rounded Corners 31">
              <a:extLst>
                <a:ext uri="{FF2B5EF4-FFF2-40B4-BE49-F238E27FC236}">
                  <a16:creationId xmlns:a16="http://schemas.microsoft.com/office/drawing/2014/main" id="{4F2DDEA9-77E4-540B-9B3F-3942C08D0DCE}"/>
                </a:ext>
              </a:extLst>
            </p:cNvPr>
            <p:cNvSpPr/>
            <p:nvPr/>
          </p:nvSpPr>
          <p:spPr>
            <a:xfrm>
              <a:off x="196523" y="5160237"/>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Appreciation Pin</a:t>
              </a:r>
            </a:p>
          </p:txBody>
        </p:sp>
      </p:grpSp>
      <p:sp>
        <p:nvSpPr>
          <p:cNvPr id="33" name="TextBox 32">
            <a:extLst>
              <a:ext uri="{FF2B5EF4-FFF2-40B4-BE49-F238E27FC236}">
                <a16:creationId xmlns:a16="http://schemas.microsoft.com/office/drawing/2014/main" id="{A3B59C1A-585F-527C-0CD5-E3A19A5B073A}"/>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5    </a:t>
            </a:r>
            <a:r>
              <a:rPr lang="en-US" sz="1200" dirty="0">
                <a:latin typeface="Palatino Linotype" panose="02040502050505030304" pitchFamily="18" charset="0"/>
              </a:rPr>
              <a:t>Service Unit Recognition Event</a:t>
            </a:r>
          </a:p>
        </p:txBody>
      </p:sp>
      <p:sp>
        <p:nvSpPr>
          <p:cNvPr id="34" name="TextBox 33">
            <a:extLst>
              <a:ext uri="{FF2B5EF4-FFF2-40B4-BE49-F238E27FC236}">
                <a16:creationId xmlns:a16="http://schemas.microsoft.com/office/drawing/2014/main" id="{BA3DE09E-7315-F0A5-BF44-EABB8839C1DD}"/>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6</a:t>
            </a:r>
          </a:p>
        </p:txBody>
      </p:sp>
      <p:grpSp>
        <p:nvGrpSpPr>
          <p:cNvPr id="4" name="Group 3">
            <a:extLst>
              <a:ext uri="{FF2B5EF4-FFF2-40B4-BE49-F238E27FC236}">
                <a16:creationId xmlns:a16="http://schemas.microsoft.com/office/drawing/2014/main" id="{D76FCBA2-C674-86DB-0559-C3679D1C0931}"/>
              </a:ext>
            </a:extLst>
          </p:cNvPr>
          <p:cNvGrpSpPr/>
          <p:nvPr/>
        </p:nvGrpSpPr>
        <p:grpSpPr>
          <a:xfrm>
            <a:off x="5161218" y="2824606"/>
            <a:ext cx="4888523" cy="2147262"/>
            <a:chOff x="5161218" y="2824606"/>
            <a:chExt cx="4888523" cy="2147262"/>
          </a:xfrm>
        </p:grpSpPr>
        <p:sp>
          <p:nvSpPr>
            <p:cNvPr id="40" name="TextBox 39">
              <a:extLst>
                <a:ext uri="{FF2B5EF4-FFF2-40B4-BE49-F238E27FC236}">
                  <a16:creationId xmlns:a16="http://schemas.microsoft.com/office/drawing/2014/main" id="{05783BC6-C676-2439-9EA8-5EA705E1256E}"/>
                </a:ext>
              </a:extLst>
            </p:cNvPr>
            <p:cNvSpPr txBox="1"/>
            <p:nvPr/>
          </p:nvSpPr>
          <p:spPr>
            <a:xfrm>
              <a:off x="5161218" y="3416304"/>
              <a:ext cx="4888523" cy="806933"/>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The Thanks Badge is the highest volunteer award given in Girl Scouting reserved for individual members whose service to the organization has been truly outstanding and is significantly over and above the call of duty.</a:t>
              </a:r>
            </a:p>
          </p:txBody>
        </p:sp>
        <p:sp>
          <p:nvSpPr>
            <p:cNvPr id="41" name="TextBox 40">
              <a:extLst>
                <a:ext uri="{FF2B5EF4-FFF2-40B4-BE49-F238E27FC236}">
                  <a16:creationId xmlns:a16="http://schemas.microsoft.com/office/drawing/2014/main" id="{C2593293-4B06-C275-69E9-3A13AFA73524}"/>
                </a:ext>
              </a:extLst>
            </p:cNvPr>
            <p:cNvSpPr txBox="1"/>
            <p:nvPr/>
          </p:nvSpPr>
          <p:spPr>
            <a:xfrm>
              <a:off x="6745054" y="4264757"/>
              <a:ext cx="1720850" cy="707111"/>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46" name="Rectangle: Rounded Corners 45">
              <a:extLst>
                <a:ext uri="{FF2B5EF4-FFF2-40B4-BE49-F238E27FC236}">
                  <a16:creationId xmlns:a16="http://schemas.microsoft.com/office/drawing/2014/main" id="{59FD0DC5-EEF5-AE91-5D15-C6B2EF436E30}"/>
                </a:ext>
              </a:extLst>
            </p:cNvPr>
            <p:cNvSpPr/>
            <p:nvPr/>
          </p:nvSpPr>
          <p:spPr>
            <a:xfrm>
              <a:off x="5281798" y="2824606"/>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Thanks Badge I</a:t>
              </a:r>
            </a:p>
          </p:txBody>
        </p:sp>
      </p:grpSp>
      <p:grpSp>
        <p:nvGrpSpPr>
          <p:cNvPr id="6" name="Group 5">
            <a:extLst>
              <a:ext uri="{FF2B5EF4-FFF2-40B4-BE49-F238E27FC236}">
                <a16:creationId xmlns:a16="http://schemas.microsoft.com/office/drawing/2014/main" id="{E4C01A18-3526-9284-65BD-B1EF1CF5CB57}"/>
              </a:ext>
            </a:extLst>
          </p:cNvPr>
          <p:cNvGrpSpPr/>
          <p:nvPr/>
        </p:nvGrpSpPr>
        <p:grpSpPr>
          <a:xfrm>
            <a:off x="5281798" y="376256"/>
            <a:ext cx="4647365" cy="2125784"/>
            <a:chOff x="5281798" y="376256"/>
            <a:chExt cx="4647365" cy="2125784"/>
          </a:xfrm>
        </p:grpSpPr>
        <p:sp>
          <p:nvSpPr>
            <p:cNvPr id="36" name="TextBox 35">
              <a:extLst>
                <a:ext uri="{FF2B5EF4-FFF2-40B4-BE49-F238E27FC236}">
                  <a16:creationId xmlns:a16="http://schemas.microsoft.com/office/drawing/2014/main" id="{9C866550-353D-3A49-3F86-1BA8B3E93AD0}"/>
                </a:ext>
              </a:extLst>
            </p:cNvPr>
            <p:cNvSpPr txBox="1"/>
            <p:nvPr/>
          </p:nvSpPr>
          <p:spPr>
            <a:xfrm>
              <a:off x="5281799" y="960733"/>
              <a:ext cx="4647364" cy="681502"/>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individual’s exemplary service in support of delivering the Girl Scout Leadership Experience, which has had a measurable impact on </a:t>
              </a:r>
              <a:r>
                <a:rPr lang="en-US" sz="1100" i="1" u="sng">
                  <a:latin typeface="Palatino Linotype" panose="02040502050505030304" pitchFamily="18" charset="0"/>
                </a:rPr>
                <a:t>two or more geographic areas</a:t>
              </a:r>
              <a:r>
                <a:rPr lang="en-US" sz="1100">
                  <a:latin typeface="Palatino Linotype" panose="02040502050505030304" pitchFamily="18" charset="0"/>
                </a:rPr>
                <a:t> of service.</a:t>
              </a:r>
            </a:p>
          </p:txBody>
        </p:sp>
        <p:sp>
          <p:nvSpPr>
            <p:cNvPr id="45" name="Rectangle: Rounded Corners 44">
              <a:extLst>
                <a:ext uri="{FF2B5EF4-FFF2-40B4-BE49-F238E27FC236}">
                  <a16:creationId xmlns:a16="http://schemas.microsoft.com/office/drawing/2014/main" id="{442A476A-012C-98E7-99E7-B687FD8476C6}"/>
                </a:ext>
              </a:extLst>
            </p:cNvPr>
            <p:cNvSpPr/>
            <p:nvPr/>
          </p:nvSpPr>
          <p:spPr>
            <a:xfrm>
              <a:off x="5281798" y="376256"/>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Honor Pin</a:t>
              </a:r>
            </a:p>
          </p:txBody>
        </p:sp>
        <p:sp>
          <p:nvSpPr>
            <p:cNvPr id="47" name="TextBox 46">
              <a:extLst>
                <a:ext uri="{FF2B5EF4-FFF2-40B4-BE49-F238E27FC236}">
                  <a16:creationId xmlns:a16="http://schemas.microsoft.com/office/drawing/2014/main" id="{6D20FD25-0118-7E55-C730-0AE08C99B045}"/>
                </a:ext>
              </a:extLst>
            </p:cNvPr>
            <p:cNvSpPr txBox="1"/>
            <p:nvPr/>
          </p:nvSpPr>
          <p:spPr>
            <a:xfrm>
              <a:off x="7827726" y="1639586"/>
              <a:ext cx="2008740" cy="862454"/>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48" name="TextBox 47">
              <a:extLst>
                <a:ext uri="{FF2B5EF4-FFF2-40B4-BE49-F238E27FC236}">
                  <a16:creationId xmlns:a16="http://schemas.microsoft.com/office/drawing/2014/main" id="{EB4A770D-FDB0-73E9-EDFE-921B3364B45E}"/>
                </a:ext>
              </a:extLst>
            </p:cNvPr>
            <p:cNvSpPr txBox="1"/>
            <p:nvPr/>
          </p:nvSpPr>
          <p:spPr>
            <a:xfrm>
              <a:off x="5415771" y="1639586"/>
              <a:ext cx="2265905" cy="862454"/>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grpSp>
      <p:grpSp>
        <p:nvGrpSpPr>
          <p:cNvPr id="3" name="Group 2">
            <a:extLst>
              <a:ext uri="{FF2B5EF4-FFF2-40B4-BE49-F238E27FC236}">
                <a16:creationId xmlns:a16="http://schemas.microsoft.com/office/drawing/2014/main" id="{FA1B6B23-F350-F95E-DE07-78E2EFF7F35D}"/>
              </a:ext>
            </a:extLst>
          </p:cNvPr>
          <p:cNvGrpSpPr/>
          <p:nvPr/>
        </p:nvGrpSpPr>
        <p:grpSpPr>
          <a:xfrm>
            <a:off x="5279245" y="5202576"/>
            <a:ext cx="4647365" cy="1726653"/>
            <a:chOff x="5279245" y="5202576"/>
            <a:chExt cx="4647365" cy="1726653"/>
          </a:xfrm>
        </p:grpSpPr>
        <p:sp>
          <p:nvSpPr>
            <p:cNvPr id="43" name="TextBox 42">
              <a:extLst>
                <a:ext uri="{FF2B5EF4-FFF2-40B4-BE49-F238E27FC236}">
                  <a16:creationId xmlns:a16="http://schemas.microsoft.com/office/drawing/2014/main" id="{9583C9FC-08E2-4B6B-F0D1-088DC3A1C96F}"/>
                </a:ext>
              </a:extLst>
            </p:cNvPr>
            <p:cNvSpPr txBox="1"/>
            <p:nvPr/>
          </p:nvSpPr>
          <p:spPr>
            <a:xfrm>
              <a:off x="5336138" y="5805995"/>
              <a:ext cx="4582632" cy="731538"/>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The Thanks Badge II recognizes members who have already received the Thanks Badge I and continue to contribute in extraordinary ways that benefits the entire Council or the entire Girl Scout movement.</a:t>
              </a:r>
            </a:p>
          </p:txBody>
        </p:sp>
        <p:sp>
          <p:nvSpPr>
            <p:cNvPr id="44" name="TextBox 43">
              <a:extLst>
                <a:ext uri="{FF2B5EF4-FFF2-40B4-BE49-F238E27FC236}">
                  <a16:creationId xmlns:a16="http://schemas.microsoft.com/office/drawing/2014/main" id="{681EF406-AE6E-ABE8-EAFE-AB23FE2E50E2}"/>
                </a:ext>
              </a:extLst>
            </p:cNvPr>
            <p:cNvSpPr txBox="1"/>
            <p:nvPr/>
          </p:nvSpPr>
          <p:spPr>
            <a:xfrm>
              <a:off x="6821251" y="6553922"/>
              <a:ext cx="1720850" cy="37530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p:txBody>
        </p:sp>
        <p:sp>
          <p:nvSpPr>
            <p:cNvPr id="49" name="Rectangle: Rounded Corners 48">
              <a:extLst>
                <a:ext uri="{FF2B5EF4-FFF2-40B4-BE49-F238E27FC236}">
                  <a16:creationId xmlns:a16="http://schemas.microsoft.com/office/drawing/2014/main" id="{27EF6773-2896-B187-8D69-D0840A2F2273}"/>
                </a:ext>
              </a:extLst>
            </p:cNvPr>
            <p:cNvSpPr/>
            <p:nvPr/>
          </p:nvSpPr>
          <p:spPr>
            <a:xfrm>
              <a:off x="5279245" y="5202576"/>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Thanks Badge II</a:t>
              </a:r>
            </a:p>
          </p:txBody>
        </p:sp>
      </p:grpSp>
    </p:spTree>
    <p:extLst>
      <p:ext uri="{BB962C8B-B14F-4D97-AF65-F5344CB8AC3E}">
        <p14:creationId xmlns:p14="http://schemas.microsoft.com/office/powerpoint/2010/main" val="156431775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9CDF152F-FF62-9202-6168-A55D90B0F5EC}"/>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DEC22EA-2F33-2E8B-1F55-31189A1F9A4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3231" y="2450027"/>
            <a:ext cx="3070390" cy="2877671"/>
          </a:xfrm>
          <a:prstGeom prst="rect">
            <a:avLst/>
          </a:prstGeom>
        </p:spPr>
      </p:pic>
      <p:pic>
        <p:nvPicPr>
          <p:cNvPr id="3" name="Graphic 2">
            <a:extLst>
              <a:ext uri="{FF2B5EF4-FFF2-40B4-BE49-F238E27FC236}">
                <a16:creationId xmlns:a16="http://schemas.microsoft.com/office/drawing/2014/main" id="{8554C498-6DEA-CD74-83E3-4A450B3C806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48045" y="3038664"/>
            <a:ext cx="685323" cy="777874"/>
          </a:xfrm>
          <a:prstGeom prst="rect">
            <a:avLst/>
          </a:prstGeom>
        </p:spPr>
      </p:pic>
      <p:pic>
        <p:nvPicPr>
          <p:cNvPr id="4" name="Graphic 3">
            <a:extLst>
              <a:ext uri="{FF2B5EF4-FFF2-40B4-BE49-F238E27FC236}">
                <a16:creationId xmlns:a16="http://schemas.microsoft.com/office/drawing/2014/main" id="{98F099E6-63FC-1E41-074D-E221E2BABF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41594" y="2081965"/>
            <a:ext cx="777874" cy="777874"/>
          </a:xfrm>
          <a:prstGeom prst="rect">
            <a:avLst/>
          </a:prstGeom>
        </p:spPr>
      </p:pic>
      <p:pic>
        <p:nvPicPr>
          <p:cNvPr id="5" name="Graphic 4">
            <a:extLst>
              <a:ext uri="{FF2B5EF4-FFF2-40B4-BE49-F238E27FC236}">
                <a16:creationId xmlns:a16="http://schemas.microsoft.com/office/drawing/2014/main" id="{8F04FDA8-26FD-B986-00D4-0FDF909A897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91078" y="2081965"/>
            <a:ext cx="572064" cy="777874"/>
          </a:xfrm>
          <a:prstGeom prst="rect">
            <a:avLst/>
          </a:prstGeom>
        </p:spPr>
      </p:pic>
      <p:pic>
        <p:nvPicPr>
          <p:cNvPr id="6" name="Graphic 5">
            <a:extLst>
              <a:ext uri="{FF2B5EF4-FFF2-40B4-BE49-F238E27FC236}">
                <a16:creationId xmlns:a16="http://schemas.microsoft.com/office/drawing/2014/main" id="{47B2E131-1548-8F8E-9E4C-F3621DF844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454068" y="2081965"/>
            <a:ext cx="777874" cy="777874"/>
          </a:xfrm>
          <a:prstGeom prst="rect">
            <a:avLst/>
          </a:prstGeom>
        </p:spPr>
      </p:pic>
      <p:pic>
        <p:nvPicPr>
          <p:cNvPr id="7" name="Graphic 6">
            <a:extLst>
              <a:ext uri="{FF2B5EF4-FFF2-40B4-BE49-F238E27FC236}">
                <a16:creationId xmlns:a16="http://schemas.microsoft.com/office/drawing/2014/main" id="{44FEE321-F968-EA7F-ED30-CC3D7CBAC8A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593058" y="2081965"/>
            <a:ext cx="624057" cy="777874"/>
          </a:xfrm>
          <a:prstGeom prst="rect">
            <a:avLst/>
          </a:prstGeom>
        </p:spPr>
      </p:pic>
      <p:pic>
        <p:nvPicPr>
          <p:cNvPr id="12" name="Graphic 11">
            <a:extLst>
              <a:ext uri="{FF2B5EF4-FFF2-40B4-BE49-F238E27FC236}">
                <a16:creationId xmlns:a16="http://schemas.microsoft.com/office/drawing/2014/main" id="{2E8F6C1D-2805-2F47-2684-C40B7D43AFF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346218" y="3198816"/>
            <a:ext cx="777874" cy="468052"/>
          </a:xfrm>
          <a:prstGeom prst="rect">
            <a:avLst/>
          </a:prstGeom>
        </p:spPr>
      </p:pic>
      <p:pic>
        <p:nvPicPr>
          <p:cNvPr id="14" name="Graphic 13">
            <a:extLst>
              <a:ext uri="{FF2B5EF4-FFF2-40B4-BE49-F238E27FC236}">
                <a16:creationId xmlns:a16="http://schemas.microsoft.com/office/drawing/2014/main" id="{5BFF29B4-073E-1C1E-B897-BDF8D42FF7C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588626" y="3038664"/>
            <a:ext cx="625633" cy="777874"/>
          </a:xfrm>
          <a:prstGeom prst="rect">
            <a:avLst/>
          </a:prstGeom>
        </p:spPr>
      </p:pic>
      <p:pic>
        <p:nvPicPr>
          <p:cNvPr id="16" name="Graphic 15">
            <a:extLst>
              <a:ext uri="{FF2B5EF4-FFF2-40B4-BE49-F238E27FC236}">
                <a16:creationId xmlns:a16="http://schemas.microsoft.com/office/drawing/2014/main" id="{D3B5B7CF-2921-C111-DD33-22B5B0A7E782}"/>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357792" y="3198816"/>
            <a:ext cx="777874" cy="490061"/>
          </a:xfrm>
          <a:prstGeom prst="rect">
            <a:avLst/>
          </a:prstGeom>
        </p:spPr>
      </p:pic>
      <p:pic>
        <p:nvPicPr>
          <p:cNvPr id="17" name="Graphic 16">
            <a:extLst>
              <a:ext uri="{FF2B5EF4-FFF2-40B4-BE49-F238E27FC236}">
                <a16:creationId xmlns:a16="http://schemas.microsoft.com/office/drawing/2014/main" id="{15AD9D93-2109-A551-B23E-9D3F9F8945B0}"/>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301250" y="3997271"/>
            <a:ext cx="777874" cy="777874"/>
          </a:xfrm>
          <a:prstGeom prst="rect">
            <a:avLst/>
          </a:prstGeom>
        </p:spPr>
      </p:pic>
      <p:pic>
        <p:nvPicPr>
          <p:cNvPr id="18" name="Graphic 17">
            <a:extLst>
              <a:ext uri="{FF2B5EF4-FFF2-40B4-BE49-F238E27FC236}">
                <a16:creationId xmlns:a16="http://schemas.microsoft.com/office/drawing/2014/main" id="{00078984-B562-4F54-9262-F25D008CC4F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353032" y="3970101"/>
            <a:ext cx="777874" cy="777874"/>
          </a:xfrm>
          <a:prstGeom prst="rect">
            <a:avLst/>
          </a:prstGeom>
        </p:spPr>
      </p:pic>
      <p:pic>
        <p:nvPicPr>
          <p:cNvPr id="19" name="Graphic 18">
            <a:extLst>
              <a:ext uri="{FF2B5EF4-FFF2-40B4-BE49-F238E27FC236}">
                <a16:creationId xmlns:a16="http://schemas.microsoft.com/office/drawing/2014/main" id="{0ACC671E-A74D-C97C-9326-0F3DD2722A2C}"/>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455713" y="3947223"/>
            <a:ext cx="774587" cy="777874"/>
          </a:xfrm>
          <a:prstGeom prst="rect">
            <a:avLst/>
          </a:prstGeom>
        </p:spPr>
      </p:pic>
      <p:pic>
        <p:nvPicPr>
          <p:cNvPr id="20" name="Graphic 19">
            <a:extLst>
              <a:ext uri="{FF2B5EF4-FFF2-40B4-BE49-F238E27FC236}">
                <a16:creationId xmlns:a16="http://schemas.microsoft.com/office/drawing/2014/main" id="{5E4C66FD-FDBE-9D3B-B4BD-F925114E6AB9}"/>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289811" y="4971605"/>
            <a:ext cx="777874" cy="777874"/>
          </a:xfrm>
          <a:prstGeom prst="rect">
            <a:avLst/>
          </a:prstGeom>
        </p:spPr>
      </p:pic>
      <p:pic>
        <p:nvPicPr>
          <p:cNvPr id="21" name="Graphic 20">
            <a:extLst>
              <a:ext uri="{FF2B5EF4-FFF2-40B4-BE49-F238E27FC236}">
                <a16:creationId xmlns:a16="http://schemas.microsoft.com/office/drawing/2014/main" id="{D832DDBF-425D-5847-CB05-B9684335E67D}"/>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6379089" y="5156571"/>
            <a:ext cx="777874" cy="385065"/>
          </a:xfrm>
          <a:prstGeom prst="rect">
            <a:avLst/>
          </a:prstGeom>
        </p:spPr>
      </p:pic>
      <p:pic>
        <p:nvPicPr>
          <p:cNvPr id="22" name="Graphic 21">
            <a:extLst>
              <a:ext uri="{FF2B5EF4-FFF2-40B4-BE49-F238E27FC236}">
                <a16:creationId xmlns:a16="http://schemas.microsoft.com/office/drawing/2014/main" id="{419591F1-572D-2D53-A9FF-88C8C2032E6E}"/>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7414058" y="4935857"/>
            <a:ext cx="839875" cy="714432"/>
          </a:xfrm>
          <a:prstGeom prst="rect">
            <a:avLst/>
          </a:prstGeom>
        </p:spPr>
      </p:pic>
      <p:pic>
        <p:nvPicPr>
          <p:cNvPr id="23" name="Graphic 22">
            <a:extLst>
              <a:ext uri="{FF2B5EF4-FFF2-40B4-BE49-F238E27FC236}">
                <a16:creationId xmlns:a16="http://schemas.microsoft.com/office/drawing/2014/main" id="{AA666F44-F796-5E9A-48FD-ADCAF163C326}"/>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8539963" y="4849011"/>
            <a:ext cx="641023" cy="801278"/>
          </a:xfrm>
          <a:prstGeom prst="rect">
            <a:avLst/>
          </a:prstGeom>
        </p:spPr>
      </p:pic>
      <p:pic>
        <p:nvPicPr>
          <p:cNvPr id="24" name="Graphic 23">
            <a:extLst>
              <a:ext uri="{FF2B5EF4-FFF2-40B4-BE49-F238E27FC236}">
                <a16:creationId xmlns:a16="http://schemas.microsoft.com/office/drawing/2014/main" id="{4836E269-B5EF-3E18-F064-211D4FAFA0A0}"/>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8506804" y="4206040"/>
            <a:ext cx="777874" cy="278839"/>
          </a:xfrm>
          <a:prstGeom prst="rect">
            <a:avLst/>
          </a:prstGeom>
        </p:spPr>
      </p:pic>
      <p:sp>
        <p:nvSpPr>
          <p:cNvPr id="26" name="TextBox 25">
            <a:extLst>
              <a:ext uri="{FF2B5EF4-FFF2-40B4-BE49-F238E27FC236}">
                <a16:creationId xmlns:a16="http://schemas.microsoft.com/office/drawing/2014/main" id="{53EC687C-21DB-D920-8D92-366987245C74}"/>
              </a:ext>
            </a:extLst>
          </p:cNvPr>
          <p:cNvSpPr txBox="1"/>
          <p:nvPr/>
        </p:nvSpPr>
        <p:spPr>
          <a:xfrm>
            <a:off x="512466" y="572756"/>
            <a:ext cx="8772212" cy="490061"/>
          </a:xfrm>
          <a:prstGeom prst="rect">
            <a:avLst/>
          </a:prstGeom>
          <a:noFill/>
          <a:ln>
            <a:noFill/>
          </a:ln>
        </p:spPr>
        <p:txBody>
          <a:bodyPr vert="horz" wrap="square" lIns="91440" tIns="45720" rIns="91440" bIns="45720" rtlCol="0" anchor="ctr">
            <a:noAutofit/>
          </a:bodyPr>
          <a:lstStyle/>
          <a:p>
            <a:pPr algn="ctr"/>
            <a:r>
              <a:rPr lang="en-US" sz="1400" kern="100">
                <a:effectLst/>
                <a:latin typeface="Palatino Linotype" panose="02040502050505030304" pitchFamily="18" charset="0"/>
                <a:ea typeface="Aptos" panose="020B0004020202020204" pitchFamily="34" charset="0"/>
                <a:cs typeface="Times New Roman" panose="02020603050405020304" pitchFamily="18" charset="0"/>
              </a:rPr>
              <a:t>Palatino Brand Asset Library. Change shape color in “Shape Format” options. Resize shapes proportionally. </a:t>
            </a:r>
          </a:p>
          <a:p>
            <a:pPr algn="ctr"/>
            <a:r>
              <a:rPr lang="en-US" sz="1400" b="1">
                <a:solidFill>
                  <a:srgbClr val="FF0000"/>
                </a:solidFill>
                <a:latin typeface="Palatino Linotype" panose="02040502050505030304" pitchFamily="18" charset="0"/>
              </a:rPr>
              <a:t>Do not stretch or outline shapes.</a:t>
            </a:r>
          </a:p>
        </p:txBody>
      </p:sp>
      <p:sp>
        <p:nvSpPr>
          <p:cNvPr id="27" name="TextBox 26">
            <a:extLst>
              <a:ext uri="{FF2B5EF4-FFF2-40B4-BE49-F238E27FC236}">
                <a16:creationId xmlns:a16="http://schemas.microsoft.com/office/drawing/2014/main" id="{E02BCA31-3C9F-DC80-1E93-FD0730A6E103}"/>
              </a:ext>
            </a:extLst>
          </p:cNvPr>
          <p:cNvSpPr txBox="1"/>
          <p:nvPr/>
        </p:nvSpPr>
        <p:spPr>
          <a:xfrm>
            <a:off x="471041" y="5541636"/>
            <a:ext cx="4179887" cy="490061"/>
          </a:xfrm>
          <a:prstGeom prst="rect">
            <a:avLst/>
          </a:prstGeom>
          <a:noFill/>
          <a:ln>
            <a:noFill/>
          </a:ln>
        </p:spPr>
        <p:txBody>
          <a:bodyPr vert="horz" wrap="square" lIns="91440" tIns="45720" rIns="91440" bIns="45720" rtlCol="0" anchor="ctr">
            <a:noAutofit/>
          </a:bodyPr>
          <a:lstStyle/>
          <a:p>
            <a:r>
              <a:rPr lang="en-US" sz="1200" b="1" kern="100">
                <a:solidFill>
                  <a:srgbClr val="FF0000"/>
                </a:solidFill>
                <a:effectLst/>
                <a:latin typeface="Palatino Linotype" panose="02040502050505030304" pitchFamily="18" charset="0"/>
                <a:ea typeface="Aptos" panose="020B0004020202020204" pitchFamily="34" charset="0"/>
                <a:cs typeface="Times New Roman" panose="02020603050405020304" pitchFamily="18" charset="0"/>
              </a:rPr>
              <a:t>UNDER NO CIRCUMSTANCES SHOULD YOU APPLY </a:t>
            </a:r>
          </a:p>
          <a:p>
            <a:r>
              <a:rPr lang="en-US" sz="1200" b="1" kern="100">
                <a:solidFill>
                  <a:srgbClr val="FF0000"/>
                </a:solidFill>
                <a:effectLst/>
                <a:latin typeface="Palatino Linotype" panose="02040502050505030304" pitchFamily="18" charset="0"/>
                <a:ea typeface="Aptos" panose="020B0004020202020204" pitchFamily="34" charset="0"/>
                <a:cs typeface="Times New Roman" panose="02020603050405020304" pitchFamily="18" charset="0"/>
              </a:rPr>
              <a:t>TEXT ON TOP OF OR WITHIN THE TREFOIL SHAPE.</a:t>
            </a:r>
          </a:p>
          <a:p>
            <a:pPr algn="l"/>
            <a:endParaRPr lang="en-US" sz="1200" b="1">
              <a:solidFill>
                <a:srgbClr val="FF0000"/>
              </a:solidFill>
              <a:latin typeface="Palatino Linotype" panose="02040502050505030304" pitchFamily="18" charset="0"/>
            </a:endParaRPr>
          </a:p>
        </p:txBody>
      </p:sp>
      <p:sp>
        <p:nvSpPr>
          <p:cNvPr id="29" name="Footer Placeholder 10">
            <a:extLst>
              <a:ext uri="{FF2B5EF4-FFF2-40B4-BE49-F238E27FC236}">
                <a16:creationId xmlns:a16="http://schemas.microsoft.com/office/drawing/2014/main" id="{65E6BB14-8788-D6AF-BBC4-A881A23A7C65}"/>
              </a:ext>
            </a:extLst>
          </p:cNvPr>
          <p:cNvSpPr txBox="1">
            <a:spLocks/>
          </p:cNvSpPr>
          <p:nvPr/>
        </p:nvSpPr>
        <p:spPr>
          <a:xfrm>
            <a:off x="0" y="7534674"/>
            <a:ext cx="10058400" cy="225881"/>
          </a:xfrm>
          <a:prstGeom prst="rect">
            <a:avLst/>
          </a:prstGeom>
        </p:spPr>
        <p:txBody>
          <a:bodyPr lIns="91440" tIns="45720" rIns="91440" bIns="45720" anchor="t"/>
          <a:lstStyle>
            <a:defPPr>
              <a:defRPr lang="en-US"/>
            </a:defPPr>
            <a:lvl1pPr marL="0" algn="l" defTabSz="855857" rtl="0" eaLnBrk="1" latinLnBrk="0" hangingPunct="1">
              <a:defRPr sz="1685" kern="1200">
                <a:solidFill>
                  <a:schemeClr val="tx1"/>
                </a:solidFill>
                <a:latin typeface="+mn-lt"/>
                <a:ea typeface="+mn-ea"/>
                <a:cs typeface="+mn-cs"/>
              </a:defRPr>
            </a:lvl1pPr>
            <a:lvl2pPr marL="427929" algn="l" defTabSz="855857" rtl="0" eaLnBrk="1" latinLnBrk="0" hangingPunct="1">
              <a:defRPr sz="1685" kern="1200">
                <a:solidFill>
                  <a:schemeClr val="tx1"/>
                </a:solidFill>
                <a:latin typeface="+mn-lt"/>
                <a:ea typeface="+mn-ea"/>
                <a:cs typeface="+mn-cs"/>
              </a:defRPr>
            </a:lvl2pPr>
            <a:lvl3pPr marL="855857" algn="l" defTabSz="855857" rtl="0" eaLnBrk="1" latinLnBrk="0" hangingPunct="1">
              <a:defRPr sz="1685" kern="1200">
                <a:solidFill>
                  <a:schemeClr val="tx1"/>
                </a:solidFill>
                <a:latin typeface="+mn-lt"/>
                <a:ea typeface="+mn-ea"/>
                <a:cs typeface="+mn-cs"/>
              </a:defRPr>
            </a:lvl3pPr>
            <a:lvl4pPr marL="1283786" algn="l" defTabSz="855857" rtl="0" eaLnBrk="1" latinLnBrk="0" hangingPunct="1">
              <a:defRPr sz="1685" kern="1200">
                <a:solidFill>
                  <a:schemeClr val="tx1"/>
                </a:solidFill>
                <a:latin typeface="+mn-lt"/>
                <a:ea typeface="+mn-ea"/>
                <a:cs typeface="+mn-cs"/>
              </a:defRPr>
            </a:lvl4pPr>
            <a:lvl5pPr marL="1711714" algn="l" defTabSz="855857" rtl="0" eaLnBrk="1" latinLnBrk="0" hangingPunct="1">
              <a:defRPr sz="1685" kern="1200">
                <a:solidFill>
                  <a:schemeClr val="tx1"/>
                </a:solidFill>
                <a:latin typeface="+mn-lt"/>
                <a:ea typeface="+mn-ea"/>
                <a:cs typeface="+mn-cs"/>
              </a:defRPr>
            </a:lvl5pPr>
            <a:lvl6pPr marL="2139642" algn="l" defTabSz="855857" rtl="0" eaLnBrk="1" latinLnBrk="0" hangingPunct="1">
              <a:defRPr sz="1685" kern="1200">
                <a:solidFill>
                  <a:schemeClr val="tx1"/>
                </a:solidFill>
                <a:latin typeface="+mn-lt"/>
                <a:ea typeface="+mn-ea"/>
                <a:cs typeface="+mn-cs"/>
              </a:defRPr>
            </a:lvl6pPr>
            <a:lvl7pPr marL="2567570" algn="l" defTabSz="855857" rtl="0" eaLnBrk="1" latinLnBrk="0" hangingPunct="1">
              <a:defRPr sz="1685" kern="1200">
                <a:solidFill>
                  <a:schemeClr val="tx1"/>
                </a:solidFill>
                <a:latin typeface="+mn-lt"/>
                <a:ea typeface="+mn-ea"/>
                <a:cs typeface="+mn-cs"/>
              </a:defRPr>
            </a:lvl7pPr>
            <a:lvl8pPr marL="2995500" algn="l" defTabSz="855857" rtl="0" eaLnBrk="1" latinLnBrk="0" hangingPunct="1">
              <a:defRPr sz="1685" kern="1200">
                <a:solidFill>
                  <a:schemeClr val="tx1"/>
                </a:solidFill>
                <a:latin typeface="+mn-lt"/>
                <a:ea typeface="+mn-ea"/>
                <a:cs typeface="+mn-cs"/>
              </a:defRPr>
            </a:lvl8pPr>
            <a:lvl9pPr marL="3423429" algn="l" defTabSz="855857" rtl="0" eaLnBrk="1" latinLnBrk="0" hangingPunct="1">
              <a:defRPr sz="1685" kern="1200">
                <a:solidFill>
                  <a:schemeClr val="tx1"/>
                </a:solidFill>
                <a:latin typeface="+mn-lt"/>
                <a:ea typeface="+mn-ea"/>
                <a:cs typeface="+mn-cs"/>
              </a:defRPr>
            </a:lvl9pPr>
          </a:lstStyle>
          <a:p>
            <a:r>
              <a:rPr lang="en-US" sz="900">
                <a:latin typeface="Palatino Linotype"/>
              </a:rPr>
              <a:t>©2024 Girl Scouts of Orange County. All Rights Reserved.  Not for public distribution.</a:t>
            </a:r>
          </a:p>
          <a:p>
            <a:endParaRPr lang="en-US" sz="900">
              <a:latin typeface="Palatino Linotype" panose="02040502050505030304" pitchFamily="18" charset="0"/>
            </a:endParaRPr>
          </a:p>
        </p:txBody>
      </p:sp>
    </p:spTree>
    <p:extLst>
      <p:ext uri="{BB962C8B-B14F-4D97-AF65-F5344CB8AC3E}">
        <p14:creationId xmlns:p14="http://schemas.microsoft.com/office/powerpoint/2010/main" val="35554903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AD70C517-89D7-43C4-4CBB-9D879650D78B}"/>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950AD5E1-BB94-C686-8F7D-BB540F36C4AE}"/>
              </a:ext>
            </a:extLst>
          </p:cNvPr>
          <p:cNvSpPr txBox="1"/>
          <p:nvPr/>
        </p:nvSpPr>
        <p:spPr>
          <a:xfrm>
            <a:off x="487344" y="608625"/>
            <a:ext cx="9083711" cy="490061"/>
          </a:xfrm>
          <a:prstGeom prst="rect">
            <a:avLst/>
          </a:prstGeom>
          <a:noFill/>
          <a:ln>
            <a:noFill/>
          </a:ln>
        </p:spPr>
        <p:txBody>
          <a:bodyPr vert="horz" wrap="square" lIns="91440" tIns="45720" rIns="91440" bIns="45720" rtlCol="0" anchor="ctr">
            <a:noAutofit/>
          </a:bodyPr>
          <a:lstStyle/>
          <a:p>
            <a:pPr algn="ctr"/>
            <a:r>
              <a:rPr lang="en-US" sz="1400" kern="100">
                <a:effectLst/>
                <a:latin typeface="Palatino Linotype" panose="02040502050505030304" pitchFamily="18" charset="0"/>
                <a:ea typeface="Aptos" panose="020B0004020202020204" pitchFamily="34" charset="0"/>
                <a:cs typeface="Times New Roman" panose="02020603050405020304" pitchFamily="18" charset="0"/>
              </a:rPr>
              <a:t>Palatino Brand Asset Library. Change icon line color in “Shape Format” options. Resize shapes proportionally. </a:t>
            </a:r>
          </a:p>
          <a:p>
            <a:pPr algn="ctr"/>
            <a:r>
              <a:rPr lang="en-US" sz="1400" b="1">
                <a:solidFill>
                  <a:srgbClr val="FF0000"/>
                </a:solidFill>
                <a:latin typeface="Palatino Linotype" panose="02040502050505030304" pitchFamily="18" charset="0"/>
              </a:rPr>
              <a:t>Do not stretch, outline, or fill-in assets.</a:t>
            </a:r>
          </a:p>
        </p:txBody>
      </p:sp>
      <p:sp>
        <p:nvSpPr>
          <p:cNvPr id="29" name="Footer Placeholder 10">
            <a:extLst>
              <a:ext uri="{FF2B5EF4-FFF2-40B4-BE49-F238E27FC236}">
                <a16:creationId xmlns:a16="http://schemas.microsoft.com/office/drawing/2014/main" id="{02560224-581F-994A-A39C-BFD7A379EE9F}"/>
              </a:ext>
            </a:extLst>
          </p:cNvPr>
          <p:cNvSpPr txBox="1">
            <a:spLocks/>
          </p:cNvSpPr>
          <p:nvPr/>
        </p:nvSpPr>
        <p:spPr>
          <a:xfrm>
            <a:off x="0" y="7534674"/>
            <a:ext cx="10058400" cy="225881"/>
          </a:xfrm>
          <a:prstGeom prst="rect">
            <a:avLst/>
          </a:prstGeom>
        </p:spPr>
        <p:txBody>
          <a:bodyPr lIns="91440" tIns="45720" rIns="91440" bIns="45720" anchor="t"/>
          <a:lstStyle>
            <a:defPPr>
              <a:defRPr lang="en-US"/>
            </a:defPPr>
            <a:lvl1pPr marL="0" algn="l" defTabSz="855857" rtl="0" eaLnBrk="1" latinLnBrk="0" hangingPunct="1">
              <a:defRPr sz="1685" kern="1200">
                <a:solidFill>
                  <a:schemeClr val="tx1"/>
                </a:solidFill>
                <a:latin typeface="+mn-lt"/>
                <a:ea typeface="+mn-ea"/>
                <a:cs typeface="+mn-cs"/>
              </a:defRPr>
            </a:lvl1pPr>
            <a:lvl2pPr marL="427929" algn="l" defTabSz="855857" rtl="0" eaLnBrk="1" latinLnBrk="0" hangingPunct="1">
              <a:defRPr sz="1685" kern="1200">
                <a:solidFill>
                  <a:schemeClr val="tx1"/>
                </a:solidFill>
                <a:latin typeface="+mn-lt"/>
                <a:ea typeface="+mn-ea"/>
                <a:cs typeface="+mn-cs"/>
              </a:defRPr>
            </a:lvl2pPr>
            <a:lvl3pPr marL="855857" algn="l" defTabSz="855857" rtl="0" eaLnBrk="1" latinLnBrk="0" hangingPunct="1">
              <a:defRPr sz="1685" kern="1200">
                <a:solidFill>
                  <a:schemeClr val="tx1"/>
                </a:solidFill>
                <a:latin typeface="+mn-lt"/>
                <a:ea typeface="+mn-ea"/>
                <a:cs typeface="+mn-cs"/>
              </a:defRPr>
            </a:lvl3pPr>
            <a:lvl4pPr marL="1283786" algn="l" defTabSz="855857" rtl="0" eaLnBrk="1" latinLnBrk="0" hangingPunct="1">
              <a:defRPr sz="1685" kern="1200">
                <a:solidFill>
                  <a:schemeClr val="tx1"/>
                </a:solidFill>
                <a:latin typeface="+mn-lt"/>
                <a:ea typeface="+mn-ea"/>
                <a:cs typeface="+mn-cs"/>
              </a:defRPr>
            </a:lvl4pPr>
            <a:lvl5pPr marL="1711714" algn="l" defTabSz="855857" rtl="0" eaLnBrk="1" latinLnBrk="0" hangingPunct="1">
              <a:defRPr sz="1685" kern="1200">
                <a:solidFill>
                  <a:schemeClr val="tx1"/>
                </a:solidFill>
                <a:latin typeface="+mn-lt"/>
                <a:ea typeface="+mn-ea"/>
                <a:cs typeface="+mn-cs"/>
              </a:defRPr>
            </a:lvl5pPr>
            <a:lvl6pPr marL="2139642" algn="l" defTabSz="855857" rtl="0" eaLnBrk="1" latinLnBrk="0" hangingPunct="1">
              <a:defRPr sz="1685" kern="1200">
                <a:solidFill>
                  <a:schemeClr val="tx1"/>
                </a:solidFill>
                <a:latin typeface="+mn-lt"/>
                <a:ea typeface="+mn-ea"/>
                <a:cs typeface="+mn-cs"/>
              </a:defRPr>
            </a:lvl6pPr>
            <a:lvl7pPr marL="2567570" algn="l" defTabSz="855857" rtl="0" eaLnBrk="1" latinLnBrk="0" hangingPunct="1">
              <a:defRPr sz="1685" kern="1200">
                <a:solidFill>
                  <a:schemeClr val="tx1"/>
                </a:solidFill>
                <a:latin typeface="+mn-lt"/>
                <a:ea typeface="+mn-ea"/>
                <a:cs typeface="+mn-cs"/>
              </a:defRPr>
            </a:lvl7pPr>
            <a:lvl8pPr marL="2995500" algn="l" defTabSz="855857" rtl="0" eaLnBrk="1" latinLnBrk="0" hangingPunct="1">
              <a:defRPr sz="1685" kern="1200">
                <a:solidFill>
                  <a:schemeClr val="tx1"/>
                </a:solidFill>
                <a:latin typeface="+mn-lt"/>
                <a:ea typeface="+mn-ea"/>
                <a:cs typeface="+mn-cs"/>
              </a:defRPr>
            </a:lvl8pPr>
            <a:lvl9pPr marL="3423429" algn="l" defTabSz="855857" rtl="0" eaLnBrk="1" latinLnBrk="0" hangingPunct="1">
              <a:defRPr sz="1685" kern="1200">
                <a:solidFill>
                  <a:schemeClr val="tx1"/>
                </a:solidFill>
                <a:latin typeface="+mn-lt"/>
                <a:ea typeface="+mn-ea"/>
                <a:cs typeface="+mn-cs"/>
              </a:defRPr>
            </a:lvl9pPr>
          </a:lstStyle>
          <a:p>
            <a:r>
              <a:rPr lang="en-US" sz="900">
                <a:latin typeface="Palatino Linotype"/>
              </a:rPr>
              <a:t>©2024 Girl Scouts of Orange County. All Rights Reserved.  Not for public distribution.</a:t>
            </a:r>
          </a:p>
          <a:p>
            <a:endParaRPr lang="en-US" sz="900">
              <a:latin typeface="Palatino Linotype" panose="02040502050505030304" pitchFamily="18" charset="0"/>
            </a:endParaRPr>
          </a:p>
        </p:txBody>
      </p:sp>
      <p:pic>
        <p:nvPicPr>
          <p:cNvPr id="8" name="Graphic 7">
            <a:extLst>
              <a:ext uri="{FF2B5EF4-FFF2-40B4-BE49-F238E27FC236}">
                <a16:creationId xmlns:a16="http://schemas.microsoft.com/office/drawing/2014/main" id="{51494B22-0499-9397-75F9-D5DE45272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15251" y="4777061"/>
            <a:ext cx="767317" cy="767316"/>
          </a:xfrm>
          <a:prstGeom prst="rect">
            <a:avLst/>
          </a:prstGeom>
        </p:spPr>
      </p:pic>
      <p:pic>
        <p:nvPicPr>
          <p:cNvPr id="9" name="Graphic 8">
            <a:extLst>
              <a:ext uri="{FF2B5EF4-FFF2-40B4-BE49-F238E27FC236}">
                <a16:creationId xmlns:a16="http://schemas.microsoft.com/office/drawing/2014/main" id="{53E09EC2-B895-4EC5-664E-6433AFB866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6784" y="3572947"/>
            <a:ext cx="878249" cy="878249"/>
          </a:xfrm>
          <a:prstGeom prst="rect">
            <a:avLst/>
          </a:prstGeom>
        </p:spPr>
      </p:pic>
      <p:pic>
        <p:nvPicPr>
          <p:cNvPr id="10" name="Graphic 9">
            <a:extLst>
              <a:ext uri="{FF2B5EF4-FFF2-40B4-BE49-F238E27FC236}">
                <a16:creationId xmlns:a16="http://schemas.microsoft.com/office/drawing/2014/main" id="{A67FDC8D-DB28-0928-B9F9-26CB390405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4234" y="3683878"/>
            <a:ext cx="767317" cy="767316"/>
          </a:xfrm>
          <a:prstGeom prst="rect">
            <a:avLst/>
          </a:prstGeom>
        </p:spPr>
      </p:pic>
      <p:pic>
        <p:nvPicPr>
          <p:cNvPr id="11" name="Graphic 10">
            <a:extLst>
              <a:ext uri="{FF2B5EF4-FFF2-40B4-BE49-F238E27FC236}">
                <a16:creationId xmlns:a16="http://schemas.microsoft.com/office/drawing/2014/main" id="{10B2EFE3-296B-DE46-CEDB-5ECD73D767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6704" y="4777061"/>
            <a:ext cx="857184" cy="767316"/>
          </a:xfrm>
          <a:prstGeom prst="rect">
            <a:avLst/>
          </a:prstGeom>
        </p:spPr>
      </p:pic>
      <p:pic>
        <p:nvPicPr>
          <p:cNvPr id="13" name="Graphic 12">
            <a:extLst>
              <a:ext uri="{FF2B5EF4-FFF2-40B4-BE49-F238E27FC236}">
                <a16:creationId xmlns:a16="http://schemas.microsoft.com/office/drawing/2014/main" id="{02F10897-6FD9-02D6-7C23-45A9709C8F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07247" y="4851564"/>
            <a:ext cx="1035571" cy="692812"/>
          </a:xfrm>
          <a:prstGeom prst="rect">
            <a:avLst/>
          </a:prstGeom>
        </p:spPr>
      </p:pic>
      <p:pic>
        <p:nvPicPr>
          <p:cNvPr id="15" name="Graphic 14">
            <a:extLst>
              <a:ext uri="{FF2B5EF4-FFF2-40B4-BE49-F238E27FC236}">
                <a16:creationId xmlns:a16="http://schemas.microsoft.com/office/drawing/2014/main" id="{AA0E74D3-AA74-9607-A055-4132A13644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16530" y="3594531"/>
            <a:ext cx="754960" cy="863781"/>
          </a:xfrm>
          <a:prstGeom prst="rect">
            <a:avLst/>
          </a:prstGeom>
        </p:spPr>
      </p:pic>
      <p:pic>
        <p:nvPicPr>
          <p:cNvPr id="30" name="Graphic 29">
            <a:extLst>
              <a:ext uri="{FF2B5EF4-FFF2-40B4-BE49-F238E27FC236}">
                <a16:creationId xmlns:a16="http://schemas.microsoft.com/office/drawing/2014/main" id="{4BCDD42A-178B-C306-FD96-7500F94306D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01316" y="2399473"/>
            <a:ext cx="875709" cy="765324"/>
          </a:xfrm>
          <a:prstGeom prst="rect">
            <a:avLst/>
          </a:prstGeom>
        </p:spPr>
      </p:pic>
      <p:pic>
        <p:nvPicPr>
          <p:cNvPr id="31" name="Graphic 30">
            <a:extLst>
              <a:ext uri="{FF2B5EF4-FFF2-40B4-BE49-F238E27FC236}">
                <a16:creationId xmlns:a16="http://schemas.microsoft.com/office/drawing/2014/main" id="{D553D41C-3F2E-0033-E55E-1D8F1C9CE8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70571" y="2421197"/>
            <a:ext cx="767316" cy="767316"/>
          </a:xfrm>
          <a:prstGeom prst="rect">
            <a:avLst/>
          </a:prstGeom>
        </p:spPr>
      </p:pic>
      <p:pic>
        <p:nvPicPr>
          <p:cNvPr id="32" name="Graphic 31">
            <a:extLst>
              <a:ext uri="{FF2B5EF4-FFF2-40B4-BE49-F238E27FC236}">
                <a16:creationId xmlns:a16="http://schemas.microsoft.com/office/drawing/2014/main" id="{88B3CD1B-7F9B-FBED-14CB-3EF724D76F2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04233" y="2410211"/>
            <a:ext cx="758860" cy="786206"/>
          </a:xfrm>
          <a:prstGeom prst="rect">
            <a:avLst/>
          </a:prstGeom>
        </p:spPr>
      </p:pic>
      <p:sp>
        <p:nvSpPr>
          <p:cNvPr id="34" name="TextBox 33">
            <a:extLst>
              <a:ext uri="{FF2B5EF4-FFF2-40B4-BE49-F238E27FC236}">
                <a16:creationId xmlns:a16="http://schemas.microsoft.com/office/drawing/2014/main" id="{EDBC829B-E48A-D5E0-C722-ECE45E2C6AC6}"/>
              </a:ext>
            </a:extLst>
          </p:cNvPr>
          <p:cNvSpPr txBox="1"/>
          <p:nvPr/>
        </p:nvSpPr>
        <p:spPr>
          <a:xfrm>
            <a:off x="8787284" y="1666142"/>
            <a:ext cx="0" cy="0"/>
          </a:xfrm>
          <a:prstGeom prst="rect">
            <a:avLst/>
          </a:prstGeom>
          <a:noFill/>
          <a:ln>
            <a:noFill/>
          </a:ln>
        </p:spPr>
        <p:txBody>
          <a:bodyPr vert="horz" wrap="none" lIns="91440" tIns="45720" rIns="91440" bIns="45720" rtlCol="0" anchor="ctr">
            <a:noAutofit/>
          </a:bodyPr>
          <a:lstStyle/>
          <a:p>
            <a:pPr algn="l"/>
            <a:endParaRPr lang="en-US">
              <a:latin typeface="Palatino Linotype" panose="02040502050505030304" pitchFamily="18" charset="0"/>
            </a:endParaRPr>
          </a:p>
        </p:txBody>
      </p:sp>
      <p:pic>
        <p:nvPicPr>
          <p:cNvPr id="35" name="Picture 34">
            <a:extLst>
              <a:ext uri="{FF2B5EF4-FFF2-40B4-BE49-F238E27FC236}">
                <a16:creationId xmlns:a16="http://schemas.microsoft.com/office/drawing/2014/main" id="{C3DAABC7-05A4-D1B9-B49D-45FF8EA69E74}"/>
              </a:ext>
            </a:extLst>
          </p:cNvPr>
          <p:cNvPicPr>
            <a:picLocks noChangeAspect="1"/>
          </p:cNvPicPr>
          <p:nvPr/>
        </p:nvPicPr>
        <p:blipFill>
          <a:blip r:embed="rId20"/>
          <a:stretch>
            <a:fillRect/>
          </a:stretch>
        </p:blipFill>
        <p:spPr>
          <a:xfrm>
            <a:off x="5398040" y="2367075"/>
            <a:ext cx="714400" cy="1286539"/>
          </a:xfrm>
          <a:prstGeom prst="rect">
            <a:avLst/>
          </a:prstGeom>
        </p:spPr>
      </p:pic>
      <p:pic>
        <p:nvPicPr>
          <p:cNvPr id="36" name="Picture 35">
            <a:extLst>
              <a:ext uri="{FF2B5EF4-FFF2-40B4-BE49-F238E27FC236}">
                <a16:creationId xmlns:a16="http://schemas.microsoft.com/office/drawing/2014/main" id="{E9871CCB-C47F-9F87-F30B-436997438806}"/>
              </a:ext>
            </a:extLst>
          </p:cNvPr>
          <p:cNvPicPr>
            <a:picLocks noChangeAspect="1"/>
          </p:cNvPicPr>
          <p:nvPr/>
        </p:nvPicPr>
        <p:blipFill>
          <a:blip r:embed="rId21"/>
          <a:stretch>
            <a:fillRect/>
          </a:stretch>
        </p:blipFill>
        <p:spPr>
          <a:xfrm>
            <a:off x="6242743" y="3971926"/>
            <a:ext cx="1091955" cy="1656759"/>
          </a:xfrm>
          <a:prstGeom prst="rect">
            <a:avLst/>
          </a:prstGeom>
        </p:spPr>
      </p:pic>
      <p:pic>
        <p:nvPicPr>
          <p:cNvPr id="37" name="Picture 36">
            <a:extLst>
              <a:ext uri="{FF2B5EF4-FFF2-40B4-BE49-F238E27FC236}">
                <a16:creationId xmlns:a16="http://schemas.microsoft.com/office/drawing/2014/main" id="{6A85A009-6460-5292-08ED-574807ABF411}"/>
              </a:ext>
            </a:extLst>
          </p:cNvPr>
          <p:cNvPicPr>
            <a:picLocks noChangeAspect="1"/>
          </p:cNvPicPr>
          <p:nvPr/>
        </p:nvPicPr>
        <p:blipFill>
          <a:blip r:embed="rId22"/>
          <a:stretch>
            <a:fillRect/>
          </a:stretch>
        </p:blipFill>
        <p:spPr>
          <a:xfrm flipH="1">
            <a:off x="6556305" y="2354877"/>
            <a:ext cx="705741" cy="1381801"/>
          </a:xfrm>
          <a:prstGeom prst="rect">
            <a:avLst/>
          </a:prstGeom>
        </p:spPr>
      </p:pic>
      <p:pic>
        <p:nvPicPr>
          <p:cNvPr id="38" name="Picture 37">
            <a:extLst>
              <a:ext uri="{FF2B5EF4-FFF2-40B4-BE49-F238E27FC236}">
                <a16:creationId xmlns:a16="http://schemas.microsoft.com/office/drawing/2014/main" id="{6B2E9E3C-D8F5-579A-C503-258F8A33C746}"/>
              </a:ext>
            </a:extLst>
          </p:cNvPr>
          <p:cNvPicPr>
            <a:picLocks noChangeAspect="1"/>
          </p:cNvPicPr>
          <p:nvPr/>
        </p:nvPicPr>
        <p:blipFill>
          <a:blip r:embed="rId23"/>
          <a:stretch>
            <a:fillRect/>
          </a:stretch>
        </p:blipFill>
        <p:spPr>
          <a:xfrm>
            <a:off x="7570392" y="2402144"/>
            <a:ext cx="1106288" cy="1113246"/>
          </a:xfrm>
          <a:prstGeom prst="rect">
            <a:avLst/>
          </a:prstGeom>
        </p:spPr>
      </p:pic>
      <p:pic>
        <p:nvPicPr>
          <p:cNvPr id="39" name="Picture 38">
            <a:extLst>
              <a:ext uri="{FF2B5EF4-FFF2-40B4-BE49-F238E27FC236}">
                <a16:creationId xmlns:a16="http://schemas.microsoft.com/office/drawing/2014/main" id="{73579971-AA36-8BAB-E942-81BA7A9BA1C9}"/>
              </a:ext>
            </a:extLst>
          </p:cNvPr>
          <p:cNvPicPr>
            <a:picLocks noChangeAspect="1"/>
          </p:cNvPicPr>
          <p:nvPr/>
        </p:nvPicPr>
        <p:blipFill>
          <a:blip r:embed="rId24"/>
          <a:stretch>
            <a:fillRect/>
          </a:stretch>
        </p:blipFill>
        <p:spPr>
          <a:xfrm>
            <a:off x="7391401" y="4376378"/>
            <a:ext cx="1316665" cy="1246842"/>
          </a:xfrm>
          <a:prstGeom prst="rect">
            <a:avLst/>
          </a:prstGeom>
        </p:spPr>
      </p:pic>
      <p:pic>
        <p:nvPicPr>
          <p:cNvPr id="40" name="Picture 39">
            <a:extLst>
              <a:ext uri="{FF2B5EF4-FFF2-40B4-BE49-F238E27FC236}">
                <a16:creationId xmlns:a16="http://schemas.microsoft.com/office/drawing/2014/main" id="{50D3FFBD-E93E-DF8A-CCEA-B4B1C63E2F51}"/>
              </a:ext>
            </a:extLst>
          </p:cNvPr>
          <p:cNvPicPr>
            <a:picLocks noChangeAspect="1"/>
          </p:cNvPicPr>
          <p:nvPr/>
        </p:nvPicPr>
        <p:blipFill>
          <a:blip r:embed="rId25"/>
          <a:stretch>
            <a:fillRect/>
          </a:stretch>
        </p:blipFill>
        <p:spPr>
          <a:xfrm>
            <a:off x="5301511" y="4035055"/>
            <a:ext cx="939800" cy="1600200"/>
          </a:xfrm>
          <a:prstGeom prst="rect">
            <a:avLst/>
          </a:prstGeom>
        </p:spPr>
      </p:pic>
    </p:spTree>
    <p:extLst>
      <p:ext uri="{BB962C8B-B14F-4D97-AF65-F5344CB8AC3E}">
        <p14:creationId xmlns:p14="http://schemas.microsoft.com/office/powerpoint/2010/main" val="161797253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8F493308-8527-D054-E09F-E11E301F5DDB}"/>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36DA958F-1DCA-460A-86C3-FB773B373EFC}"/>
              </a:ext>
            </a:extLst>
          </p:cNvPr>
          <p:cNvSpPr txBox="1"/>
          <p:nvPr/>
        </p:nvSpPr>
        <p:spPr>
          <a:xfrm>
            <a:off x="487344" y="608625"/>
            <a:ext cx="9083711" cy="490061"/>
          </a:xfrm>
          <a:prstGeom prst="rect">
            <a:avLst/>
          </a:prstGeom>
          <a:noFill/>
          <a:ln>
            <a:noFill/>
          </a:ln>
        </p:spPr>
        <p:txBody>
          <a:bodyPr vert="horz" wrap="square" lIns="91440" tIns="45720" rIns="91440" bIns="45720" rtlCol="0" anchor="ctr">
            <a:noAutofit/>
          </a:bodyPr>
          <a:lstStyle/>
          <a:p>
            <a:pPr algn="ctr"/>
            <a:r>
              <a:rPr lang="en-US" sz="1400" kern="100">
                <a:effectLst/>
                <a:latin typeface="Palatino Linotype" panose="02040502050505030304" pitchFamily="18" charset="0"/>
                <a:ea typeface="Aptos" panose="020B0004020202020204" pitchFamily="34" charset="0"/>
                <a:cs typeface="Times New Roman" panose="02020603050405020304" pitchFamily="18" charset="0"/>
              </a:rPr>
              <a:t>Palatino Brand Asset Library. Change frame color in “Shape Format” options. Resize frames proportionally. </a:t>
            </a:r>
          </a:p>
          <a:p>
            <a:pPr algn="ctr"/>
            <a:r>
              <a:rPr lang="en-US" sz="1400" b="1">
                <a:solidFill>
                  <a:srgbClr val="FF0000"/>
                </a:solidFill>
                <a:latin typeface="Palatino Linotype" panose="02040502050505030304" pitchFamily="18" charset="0"/>
              </a:rPr>
              <a:t>Do not stretch or outline frames.</a:t>
            </a:r>
          </a:p>
        </p:txBody>
      </p:sp>
      <p:sp>
        <p:nvSpPr>
          <p:cNvPr id="29" name="Footer Placeholder 10">
            <a:extLst>
              <a:ext uri="{FF2B5EF4-FFF2-40B4-BE49-F238E27FC236}">
                <a16:creationId xmlns:a16="http://schemas.microsoft.com/office/drawing/2014/main" id="{559B3272-11DD-EE2B-DFA4-AF24CF28C9E1}"/>
              </a:ext>
            </a:extLst>
          </p:cNvPr>
          <p:cNvSpPr txBox="1">
            <a:spLocks/>
          </p:cNvSpPr>
          <p:nvPr/>
        </p:nvSpPr>
        <p:spPr>
          <a:xfrm>
            <a:off x="0" y="7534674"/>
            <a:ext cx="10058400" cy="225881"/>
          </a:xfrm>
          <a:prstGeom prst="rect">
            <a:avLst/>
          </a:prstGeom>
        </p:spPr>
        <p:txBody>
          <a:bodyPr lIns="91440" tIns="45720" rIns="91440" bIns="45720" anchor="t"/>
          <a:lstStyle>
            <a:defPPr>
              <a:defRPr lang="en-US"/>
            </a:defPPr>
            <a:lvl1pPr marL="0" algn="l" defTabSz="855857" rtl="0" eaLnBrk="1" latinLnBrk="0" hangingPunct="1">
              <a:defRPr sz="1685" kern="1200">
                <a:solidFill>
                  <a:schemeClr val="tx1"/>
                </a:solidFill>
                <a:latin typeface="+mn-lt"/>
                <a:ea typeface="+mn-ea"/>
                <a:cs typeface="+mn-cs"/>
              </a:defRPr>
            </a:lvl1pPr>
            <a:lvl2pPr marL="427929" algn="l" defTabSz="855857" rtl="0" eaLnBrk="1" latinLnBrk="0" hangingPunct="1">
              <a:defRPr sz="1685" kern="1200">
                <a:solidFill>
                  <a:schemeClr val="tx1"/>
                </a:solidFill>
                <a:latin typeface="+mn-lt"/>
                <a:ea typeface="+mn-ea"/>
                <a:cs typeface="+mn-cs"/>
              </a:defRPr>
            </a:lvl2pPr>
            <a:lvl3pPr marL="855857" algn="l" defTabSz="855857" rtl="0" eaLnBrk="1" latinLnBrk="0" hangingPunct="1">
              <a:defRPr sz="1685" kern="1200">
                <a:solidFill>
                  <a:schemeClr val="tx1"/>
                </a:solidFill>
                <a:latin typeface="+mn-lt"/>
                <a:ea typeface="+mn-ea"/>
                <a:cs typeface="+mn-cs"/>
              </a:defRPr>
            </a:lvl3pPr>
            <a:lvl4pPr marL="1283786" algn="l" defTabSz="855857" rtl="0" eaLnBrk="1" latinLnBrk="0" hangingPunct="1">
              <a:defRPr sz="1685" kern="1200">
                <a:solidFill>
                  <a:schemeClr val="tx1"/>
                </a:solidFill>
                <a:latin typeface="+mn-lt"/>
                <a:ea typeface="+mn-ea"/>
                <a:cs typeface="+mn-cs"/>
              </a:defRPr>
            </a:lvl4pPr>
            <a:lvl5pPr marL="1711714" algn="l" defTabSz="855857" rtl="0" eaLnBrk="1" latinLnBrk="0" hangingPunct="1">
              <a:defRPr sz="1685" kern="1200">
                <a:solidFill>
                  <a:schemeClr val="tx1"/>
                </a:solidFill>
                <a:latin typeface="+mn-lt"/>
                <a:ea typeface="+mn-ea"/>
                <a:cs typeface="+mn-cs"/>
              </a:defRPr>
            </a:lvl5pPr>
            <a:lvl6pPr marL="2139642" algn="l" defTabSz="855857" rtl="0" eaLnBrk="1" latinLnBrk="0" hangingPunct="1">
              <a:defRPr sz="1685" kern="1200">
                <a:solidFill>
                  <a:schemeClr val="tx1"/>
                </a:solidFill>
                <a:latin typeface="+mn-lt"/>
                <a:ea typeface="+mn-ea"/>
                <a:cs typeface="+mn-cs"/>
              </a:defRPr>
            </a:lvl6pPr>
            <a:lvl7pPr marL="2567570" algn="l" defTabSz="855857" rtl="0" eaLnBrk="1" latinLnBrk="0" hangingPunct="1">
              <a:defRPr sz="1685" kern="1200">
                <a:solidFill>
                  <a:schemeClr val="tx1"/>
                </a:solidFill>
                <a:latin typeface="+mn-lt"/>
                <a:ea typeface="+mn-ea"/>
                <a:cs typeface="+mn-cs"/>
              </a:defRPr>
            </a:lvl7pPr>
            <a:lvl8pPr marL="2995500" algn="l" defTabSz="855857" rtl="0" eaLnBrk="1" latinLnBrk="0" hangingPunct="1">
              <a:defRPr sz="1685" kern="1200">
                <a:solidFill>
                  <a:schemeClr val="tx1"/>
                </a:solidFill>
                <a:latin typeface="+mn-lt"/>
                <a:ea typeface="+mn-ea"/>
                <a:cs typeface="+mn-cs"/>
              </a:defRPr>
            </a:lvl8pPr>
            <a:lvl9pPr marL="3423429" algn="l" defTabSz="855857" rtl="0" eaLnBrk="1" latinLnBrk="0" hangingPunct="1">
              <a:defRPr sz="1685" kern="1200">
                <a:solidFill>
                  <a:schemeClr val="tx1"/>
                </a:solidFill>
                <a:latin typeface="+mn-lt"/>
                <a:ea typeface="+mn-ea"/>
                <a:cs typeface="+mn-cs"/>
              </a:defRPr>
            </a:lvl9pPr>
          </a:lstStyle>
          <a:p>
            <a:r>
              <a:rPr lang="en-US" sz="900">
                <a:latin typeface="Palatino Linotype"/>
              </a:rPr>
              <a:t>©2024 Girl Scouts of Orange County. All Rights Reserved.  Not for public distribution.</a:t>
            </a:r>
          </a:p>
          <a:p>
            <a:endParaRPr lang="en-US" sz="900">
              <a:latin typeface="Palatino Linotype" panose="02040502050505030304" pitchFamily="18" charset="0"/>
            </a:endParaRPr>
          </a:p>
        </p:txBody>
      </p:sp>
      <p:sp>
        <p:nvSpPr>
          <p:cNvPr id="34" name="TextBox 33">
            <a:extLst>
              <a:ext uri="{FF2B5EF4-FFF2-40B4-BE49-F238E27FC236}">
                <a16:creationId xmlns:a16="http://schemas.microsoft.com/office/drawing/2014/main" id="{6C118311-CDD7-36CF-22D3-23B275691ACF}"/>
              </a:ext>
            </a:extLst>
          </p:cNvPr>
          <p:cNvSpPr txBox="1"/>
          <p:nvPr/>
        </p:nvSpPr>
        <p:spPr>
          <a:xfrm>
            <a:off x="8787284" y="1666142"/>
            <a:ext cx="0" cy="0"/>
          </a:xfrm>
          <a:prstGeom prst="rect">
            <a:avLst/>
          </a:prstGeom>
          <a:noFill/>
          <a:ln>
            <a:noFill/>
          </a:ln>
        </p:spPr>
        <p:txBody>
          <a:bodyPr vert="horz" wrap="none" lIns="91440" tIns="45720" rIns="91440" bIns="45720" rtlCol="0" anchor="ctr">
            <a:noAutofit/>
          </a:bodyPr>
          <a:lstStyle/>
          <a:p>
            <a:pPr algn="l"/>
            <a:endParaRPr lang="en-US">
              <a:latin typeface="Palatino Linotype" panose="02040502050505030304" pitchFamily="18" charset="0"/>
            </a:endParaRPr>
          </a:p>
        </p:txBody>
      </p:sp>
      <p:sp>
        <p:nvSpPr>
          <p:cNvPr id="2" name="Freeform 24">
            <a:extLst>
              <a:ext uri="{FF2B5EF4-FFF2-40B4-BE49-F238E27FC236}">
                <a16:creationId xmlns:a16="http://schemas.microsoft.com/office/drawing/2014/main" id="{78C330DA-3C6A-0BDB-2B09-90435085ECB7}"/>
              </a:ext>
            </a:extLst>
          </p:cNvPr>
          <p:cNvSpPr>
            <a:spLocks noChangeAspect="1"/>
          </p:cNvSpPr>
          <p:nvPr/>
        </p:nvSpPr>
        <p:spPr>
          <a:xfrm>
            <a:off x="5880141" y="219210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schemeClr val="bg1"/>
              </a:solidFill>
              <a:latin typeface="Palatino Linotype" panose="02040502050505030304" pitchFamily="18" charset="0"/>
            </a:endParaRPr>
          </a:p>
        </p:txBody>
      </p:sp>
      <p:sp>
        <p:nvSpPr>
          <p:cNvPr id="3" name="Freeform 25">
            <a:extLst>
              <a:ext uri="{FF2B5EF4-FFF2-40B4-BE49-F238E27FC236}">
                <a16:creationId xmlns:a16="http://schemas.microsoft.com/office/drawing/2014/main" id="{2E300180-9C6F-56DE-7F34-ECA8D041BA14}"/>
              </a:ext>
            </a:extLst>
          </p:cNvPr>
          <p:cNvSpPr>
            <a:spLocks noChangeAspect="1"/>
          </p:cNvSpPr>
          <p:nvPr/>
        </p:nvSpPr>
        <p:spPr>
          <a:xfrm>
            <a:off x="3219379" y="219210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solidFill>
            <a:schemeClr val="bg2"/>
          </a:solidFill>
          <a:ln w="968" cap="flat">
            <a:noFill/>
            <a:prstDash val="solid"/>
            <a:miter/>
          </a:ln>
        </p:spPr>
        <p:txBody>
          <a:bodyPr rtlCol="0" anchor="ctr"/>
          <a:lstStyle/>
          <a:p>
            <a:endParaRPr lang="en-US">
              <a:latin typeface="Palatino Linotype" panose="02040502050505030304" pitchFamily="18" charset="0"/>
            </a:endParaRPr>
          </a:p>
        </p:txBody>
      </p:sp>
      <p:sp>
        <p:nvSpPr>
          <p:cNvPr id="4" name="Freeform 26">
            <a:extLst>
              <a:ext uri="{FF2B5EF4-FFF2-40B4-BE49-F238E27FC236}">
                <a16:creationId xmlns:a16="http://schemas.microsoft.com/office/drawing/2014/main" id="{A6B03B9F-4E15-C8F1-6FCC-5BA87B257598}"/>
              </a:ext>
            </a:extLst>
          </p:cNvPr>
          <p:cNvSpPr>
            <a:spLocks noChangeAspect="1"/>
          </p:cNvSpPr>
          <p:nvPr/>
        </p:nvSpPr>
        <p:spPr>
          <a:xfrm>
            <a:off x="4549760" y="219210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solidFill>
            <a:schemeClr val="bg2"/>
          </a:solidFill>
          <a:ln w="2067" cap="flat">
            <a:noFill/>
            <a:prstDash val="solid"/>
            <a:miter/>
          </a:ln>
        </p:spPr>
        <p:txBody>
          <a:bodyPr rtlCol="0" anchor="ctr"/>
          <a:lstStyle/>
          <a:p>
            <a:endParaRPr lang="en-US">
              <a:latin typeface="Palatino Linotype" panose="02040502050505030304" pitchFamily="18" charset="0"/>
            </a:endParaRPr>
          </a:p>
        </p:txBody>
      </p:sp>
      <p:sp>
        <p:nvSpPr>
          <p:cNvPr id="5" name="Freeform 27">
            <a:extLst>
              <a:ext uri="{FF2B5EF4-FFF2-40B4-BE49-F238E27FC236}">
                <a16:creationId xmlns:a16="http://schemas.microsoft.com/office/drawing/2014/main" id="{0C5A6F23-8673-73F7-7A0C-612E429A02D2}"/>
              </a:ext>
            </a:extLst>
          </p:cNvPr>
          <p:cNvSpPr>
            <a:spLocks noChangeAspect="1"/>
          </p:cNvSpPr>
          <p:nvPr/>
        </p:nvSpPr>
        <p:spPr>
          <a:xfrm>
            <a:off x="7210523" y="219210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solidFill>
            <a:schemeClr val="bg2"/>
          </a:solidFill>
          <a:ln w="2250" cap="flat">
            <a:noFill/>
            <a:prstDash val="solid"/>
            <a:miter/>
          </a:ln>
        </p:spPr>
        <p:txBody>
          <a:bodyPr rtlCol="0" anchor="ctr"/>
          <a:lstStyle/>
          <a:p>
            <a:endParaRPr lang="en-US">
              <a:latin typeface="Palatino Linotype" panose="02040502050505030304" pitchFamily="18" charset="0"/>
            </a:endParaRPr>
          </a:p>
        </p:txBody>
      </p:sp>
      <p:sp>
        <p:nvSpPr>
          <p:cNvPr id="6" name="Freeform 28">
            <a:extLst>
              <a:ext uri="{FF2B5EF4-FFF2-40B4-BE49-F238E27FC236}">
                <a16:creationId xmlns:a16="http://schemas.microsoft.com/office/drawing/2014/main" id="{0EED9891-3F89-C34F-FA67-30EF0056C99D}"/>
              </a:ext>
            </a:extLst>
          </p:cNvPr>
          <p:cNvSpPr>
            <a:spLocks noChangeAspect="1"/>
          </p:cNvSpPr>
          <p:nvPr/>
        </p:nvSpPr>
        <p:spPr>
          <a:xfrm>
            <a:off x="7199068" y="4686749"/>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solidFill>
            <a:schemeClr val="bg2"/>
          </a:solidFill>
          <a:ln w="1646" cap="flat">
            <a:noFill/>
            <a:prstDash val="solid"/>
            <a:miter/>
          </a:ln>
        </p:spPr>
        <p:txBody>
          <a:bodyPr rtlCol="0" anchor="ctr"/>
          <a:lstStyle/>
          <a:p>
            <a:endParaRPr lang="en-US">
              <a:latin typeface="Palatino Linotype" panose="02040502050505030304" pitchFamily="18" charset="0"/>
            </a:endParaRPr>
          </a:p>
        </p:txBody>
      </p:sp>
      <p:sp>
        <p:nvSpPr>
          <p:cNvPr id="7" name="Freeform 29">
            <a:extLst>
              <a:ext uri="{FF2B5EF4-FFF2-40B4-BE49-F238E27FC236}">
                <a16:creationId xmlns:a16="http://schemas.microsoft.com/office/drawing/2014/main" id="{3F475ECD-D85C-E6FA-F071-8AD184BCBF78}"/>
              </a:ext>
            </a:extLst>
          </p:cNvPr>
          <p:cNvSpPr>
            <a:spLocks noChangeAspect="1"/>
          </p:cNvSpPr>
          <p:nvPr/>
        </p:nvSpPr>
        <p:spPr>
          <a:xfrm>
            <a:off x="4555491" y="344945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solidFill>
            <a:schemeClr val="bg2"/>
          </a:solidFill>
          <a:ln w="1659" cap="flat">
            <a:noFill/>
            <a:prstDash val="solid"/>
            <a:miter/>
          </a:ln>
        </p:spPr>
        <p:txBody>
          <a:bodyPr rtlCol="0" anchor="ctr"/>
          <a:lstStyle/>
          <a:p>
            <a:endParaRPr lang="en-US">
              <a:latin typeface="Palatino Linotype" panose="02040502050505030304" pitchFamily="18" charset="0"/>
            </a:endParaRPr>
          </a:p>
        </p:txBody>
      </p:sp>
      <p:sp>
        <p:nvSpPr>
          <p:cNvPr id="12" name="Freeform 30">
            <a:extLst>
              <a:ext uri="{FF2B5EF4-FFF2-40B4-BE49-F238E27FC236}">
                <a16:creationId xmlns:a16="http://schemas.microsoft.com/office/drawing/2014/main" id="{154C0689-356A-23CF-735F-4A5F0739DE34}"/>
              </a:ext>
            </a:extLst>
          </p:cNvPr>
          <p:cNvSpPr>
            <a:spLocks noChangeAspect="1"/>
          </p:cNvSpPr>
          <p:nvPr/>
        </p:nvSpPr>
        <p:spPr>
          <a:xfrm>
            <a:off x="3226541" y="344945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solidFill>
            <a:schemeClr val="bg2"/>
          </a:solidFill>
          <a:ln w="1662" cap="flat">
            <a:noFill/>
            <a:prstDash val="solid"/>
            <a:miter/>
          </a:ln>
        </p:spPr>
        <p:txBody>
          <a:bodyPr rtlCol="0" anchor="ctr"/>
          <a:lstStyle/>
          <a:p>
            <a:endParaRPr lang="en-US">
              <a:latin typeface="Palatino Linotype" panose="02040502050505030304" pitchFamily="18" charset="0"/>
            </a:endParaRPr>
          </a:p>
        </p:txBody>
      </p:sp>
      <p:pic>
        <p:nvPicPr>
          <p:cNvPr id="14" name="Picture 13">
            <a:extLst>
              <a:ext uri="{FF2B5EF4-FFF2-40B4-BE49-F238E27FC236}">
                <a16:creationId xmlns:a16="http://schemas.microsoft.com/office/drawing/2014/main" id="{1154F573-DC7A-91BC-BD37-4105344C7077}"/>
              </a:ext>
            </a:extLst>
          </p:cNvPr>
          <p:cNvPicPr>
            <a:picLocks noChangeAspect="1"/>
          </p:cNvPicPr>
          <p:nvPr/>
        </p:nvPicPr>
        <p:blipFill rotWithShape="1">
          <a:blip r:embed="rId2"/>
          <a:srcRect l="12383" t="5182" r="24318" b="-202"/>
          <a:stretch/>
        </p:blipFill>
        <p:spPr>
          <a:xfrm>
            <a:off x="1929099" y="2245094"/>
            <a:ext cx="1013897" cy="1013897"/>
          </a:xfrm>
          <a:prstGeom prst="rect">
            <a:avLst/>
          </a:prstGeom>
        </p:spPr>
      </p:pic>
      <p:sp>
        <p:nvSpPr>
          <p:cNvPr id="16" name="Freeform 32">
            <a:extLst>
              <a:ext uri="{FF2B5EF4-FFF2-40B4-BE49-F238E27FC236}">
                <a16:creationId xmlns:a16="http://schemas.microsoft.com/office/drawing/2014/main" id="{96989695-2A09-3AF8-B1FA-C8F854FDE4D7}"/>
              </a:ext>
            </a:extLst>
          </p:cNvPr>
          <p:cNvSpPr>
            <a:spLocks noChangeAspect="1"/>
          </p:cNvSpPr>
          <p:nvPr/>
        </p:nvSpPr>
        <p:spPr>
          <a:xfrm>
            <a:off x="1888998" y="219210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2"/>
          </a:solidFill>
          <a:ln w="1661" cap="flat">
            <a:noFill/>
            <a:prstDash val="solid"/>
            <a:miter/>
          </a:ln>
        </p:spPr>
        <p:txBody>
          <a:bodyPr rtlCol="0" anchor="ctr"/>
          <a:lstStyle/>
          <a:p>
            <a:endParaRPr lang="en-US">
              <a:latin typeface="Palatino Linotype" panose="02040502050505030304" pitchFamily="18" charset="0"/>
            </a:endParaRPr>
          </a:p>
        </p:txBody>
      </p:sp>
      <p:sp>
        <p:nvSpPr>
          <p:cNvPr id="17" name="Freeform 16">
            <a:extLst>
              <a:ext uri="{FF2B5EF4-FFF2-40B4-BE49-F238E27FC236}">
                <a16:creationId xmlns:a16="http://schemas.microsoft.com/office/drawing/2014/main" id="{39CB6E05-EF39-A38F-EEAA-D234625B291A}"/>
              </a:ext>
            </a:extLst>
          </p:cNvPr>
          <p:cNvSpPr txBox="1">
            <a:spLocks noChangeAspect="1"/>
          </p:cNvSpPr>
          <p:nvPr/>
        </p:nvSpPr>
        <p:spPr>
          <a:xfrm>
            <a:off x="5884439" y="344945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solidFill>
            <a:schemeClr val="bg2"/>
          </a:solidFill>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atin typeface="Palatino Linotype" panose="02040502050505030304" pitchFamily="18" charset="0"/>
            </a:endParaRPr>
          </a:p>
        </p:txBody>
      </p:sp>
      <p:sp>
        <p:nvSpPr>
          <p:cNvPr id="18" name="Freeform 34">
            <a:extLst>
              <a:ext uri="{FF2B5EF4-FFF2-40B4-BE49-F238E27FC236}">
                <a16:creationId xmlns:a16="http://schemas.microsoft.com/office/drawing/2014/main" id="{478BCF3A-4B4D-6CE4-CBF9-3CC4C0D2E118}"/>
              </a:ext>
            </a:extLst>
          </p:cNvPr>
          <p:cNvSpPr>
            <a:spLocks noChangeAspect="1"/>
          </p:cNvSpPr>
          <p:nvPr/>
        </p:nvSpPr>
        <p:spPr>
          <a:xfrm>
            <a:off x="3229402" y="468521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schemeClr val="bg1"/>
              </a:solidFill>
              <a:latin typeface="Palatino Linotype" panose="02040502050505030304" pitchFamily="18" charset="0"/>
            </a:endParaRPr>
          </a:p>
        </p:txBody>
      </p:sp>
      <p:sp>
        <p:nvSpPr>
          <p:cNvPr id="19" name="Freeform 35">
            <a:extLst>
              <a:ext uri="{FF2B5EF4-FFF2-40B4-BE49-F238E27FC236}">
                <a16:creationId xmlns:a16="http://schemas.microsoft.com/office/drawing/2014/main" id="{7A5AD65D-6FE4-8120-A430-006F50B7EE20}"/>
              </a:ext>
            </a:extLst>
          </p:cNvPr>
          <p:cNvSpPr>
            <a:spLocks noChangeAspect="1"/>
          </p:cNvSpPr>
          <p:nvPr/>
        </p:nvSpPr>
        <p:spPr>
          <a:xfrm>
            <a:off x="7213390" y="344945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solidFill>
            <a:schemeClr val="bg2"/>
          </a:solidFill>
          <a:ln w="1737" cap="flat">
            <a:noFill/>
            <a:prstDash val="solid"/>
            <a:miter/>
          </a:ln>
        </p:spPr>
        <p:txBody>
          <a:bodyPr rtlCol="0" anchor="ctr"/>
          <a:lstStyle/>
          <a:p>
            <a:endParaRPr lang="en-US">
              <a:latin typeface="Palatino Linotype" panose="02040502050505030304" pitchFamily="18" charset="0"/>
            </a:endParaRPr>
          </a:p>
        </p:txBody>
      </p:sp>
      <p:sp>
        <p:nvSpPr>
          <p:cNvPr id="20" name="Freeform 36">
            <a:extLst>
              <a:ext uri="{FF2B5EF4-FFF2-40B4-BE49-F238E27FC236}">
                <a16:creationId xmlns:a16="http://schemas.microsoft.com/office/drawing/2014/main" id="{C1F7FE1B-C14F-147F-2043-FA2366091D06}"/>
              </a:ext>
            </a:extLst>
          </p:cNvPr>
          <p:cNvSpPr>
            <a:spLocks noChangeAspect="1"/>
          </p:cNvSpPr>
          <p:nvPr/>
        </p:nvSpPr>
        <p:spPr>
          <a:xfrm>
            <a:off x="4558354" y="468521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solidFill>
            <a:schemeClr val="bg2"/>
          </a:solidFill>
          <a:ln w="1754" cap="flat">
            <a:noFill/>
            <a:prstDash val="solid"/>
            <a:miter/>
          </a:ln>
        </p:spPr>
        <p:txBody>
          <a:bodyPr rtlCol="0" anchor="ctr"/>
          <a:lstStyle/>
          <a:p>
            <a:endParaRPr lang="en-US">
              <a:latin typeface="Palatino Linotype" panose="02040502050505030304" pitchFamily="18" charset="0"/>
            </a:endParaRPr>
          </a:p>
        </p:txBody>
      </p:sp>
      <p:sp>
        <p:nvSpPr>
          <p:cNvPr id="21" name="Freeform 37">
            <a:extLst>
              <a:ext uri="{FF2B5EF4-FFF2-40B4-BE49-F238E27FC236}">
                <a16:creationId xmlns:a16="http://schemas.microsoft.com/office/drawing/2014/main" id="{88A83790-AB9D-326F-469E-E6EF6303D8BB}"/>
              </a:ext>
            </a:extLst>
          </p:cNvPr>
          <p:cNvSpPr>
            <a:spLocks noChangeAspect="1"/>
          </p:cNvSpPr>
          <p:nvPr/>
        </p:nvSpPr>
        <p:spPr>
          <a:xfrm rot="10800000">
            <a:off x="5890165" y="468521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solidFill>
            <a:schemeClr val="bg2"/>
          </a:solidFill>
          <a:ln w="1655" cap="flat">
            <a:noFill/>
            <a:prstDash val="solid"/>
            <a:miter/>
          </a:ln>
        </p:spPr>
        <p:txBody>
          <a:bodyPr rtlCol="0" anchor="ctr"/>
          <a:lstStyle/>
          <a:p>
            <a:endParaRPr lang="en-US">
              <a:latin typeface="Palatino Linotype" panose="02040502050505030304" pitchFamily="18" charset="0"/>
            </a:endParaRPr>
          </a:p>
        </p:txBody>
      </p:sp>
      <p:pic>
        <p:nvPicPr>
          <p:cNvPr id="22" name="Picture 21">
            <a:extLst>
              <a:ext uri="{FF2B5EF4-FFF2-40B4-BE49-F238E27FC236}">
                <a16:creationId xmlns:a16="http://schemas.microsoft.com/office/drawing/2014/main" id="{90BC5CA5-F4E9-98F7-1046-BDC0580BF76A}"/>
              </a:ext>
            </a:extLst>
          </p:cNvPr>
          <p:cNvPicPr>
            <a:picLocks noChangeAspect="1"/>
          </p:cNvPicPr>
          <p:nvPr/>
        </p:nvPicPr>
        <p:blipFill rotWithShape="1">
          <a:blip r:embed="rId2"/>
          <a:srcRect l="12383" t="5182" r="24318" b="-202"/>
          <a:stretch/>
        </p:blipFill>
        <p:spPr>
          <a:xfrm>
            <a:off x="1940554" y="3493847"/>
            <a:ext cx="1013898" cy="1013897"/>
          </a:xfrm>
          <a:prstGeom prst="rect">
            <a:avLst/>
          </a:prstGeom>
        </p:spPr>
      </p:pic>
      <p:sp>
        <p:nvSpPr>
          <p:cNvPr id="23" name="Freeform 39">
            <a:extLst>
              <a:ext uri="{FF2B5EF4-FFF2-40B4-BE49-F238E27FC236}">
                <a16:creationId xmlns:a16="http://schemas.microsoft.com/office/drawing/2014/main" id="{3EDCCE58-05B4-4C37-3B3D-BD1F621D64DB}"/>
              </a:ext>
            </a:extLst>
          </p:cNvPr>
          <p:cNvSpPr>
            <a:spLocks noChangeAspect="1"/>
          </p:cNvSpPr>
          <p:nvPr/>
        </p:nvSpPr>
        <p:spPr>
          <a:xfrm>
            <a:off x="1900455" y="3440859"/>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1"/>
          </a:solidFill>
          <a:ln w="1661" cap="flat">
            <a:noFill/>
            <a:prstDash val="solid"/>
            <a:miter/>
          </a:ln>
        </p:spPr>
        <p:txBody>
          <a:bodyPr rtlCol="0" anchor="ctr"/>
          <a:lstStyle/>
          <a:p>
            <a:endParaRPr lang="en-US">
              <a:latin typeface="Palatino Linotype" panose="02040502050505030304" pitchFamily="18" charset="0"/>
            </a:endParaRPr>
          </a:p>
        </p:txBody>
      </p:sp>
      <p:pic>
        <p:nvPicPr>
          <p:cNvPr id="24" name="Picture 23">
            <a:extLst>
              <a:ext uri="{FF2B5EF4-FFF2-40B4-BE49-F238E27FC236}">
                <a16:creationId xmlns:a16="http://schemas.microsoft.com/office/drawing/2014/main" id="{3C2095F7-84E3-157B-EF28-28ADF08D8361}"/>
              </a:ext>
            </a:extLst>
          </p:cNvPr>
          <p:cNvPicPr>
            <a:picLocks noChangeAspect="1"/>
          </p:cNvPicPr>
          <p:nvPr/>
        </p:nvPicPr>
        <p:blipFill rotWithShape="1">
          <a:blip r:embed="rId2"/>
          <a:srcRect l="12383" t="5182" r="24318" b="-202"/>
          <a:stretch/>
        </p:blipFill>
        <p:spPr>
          <a:xfrm>
            <a:off x="1940554" y="4742962"/>
            <a:ext cx="1013898" cy="1013898"/>
          </a:xfrm>
          <a:prstGeom prst="rect">
            <a:avLst/>
          </a:prstGeom>
        </p:spPr>
      </p:pic>
      <p:sp>
        <p:nvSpPr>
          <p:cNvPr id="27" name="Freeform 42">
            <a:extLst>
              <a:ext uri="{FF2B5EF4-FFF2-40B4-BE49-F238E27FC236}">
                <a16:creationId xmlns:a16="http://schemas.microsoft.com/office/drawing/2014/main" id="{2D413175-B307-562C-7446-BE68D2215F47}"/>
              </a:ext>
            </a:extLst>
          </p:cNvPr>
          <p:cNvSpPr>
            <a:spLocks noChangeAspect="1"/>
          </p:cNvSpPr>
          <p:nvPr/>
        </p:nvSpPr>
        <p:spPr>
          <a:xfrm>
            <a:off x="1900455" y="4689974"/>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3"/>
          </a:solidFill>
          <a:ln w="1661" cap="flat">
            <a:noFill/>
            <a:prstDash val="solid"/>
            <a:miter/>
          </a:ln>
        </p:spPr>
        <p:txBody>
          <a:bodyPr rtlCol="0" anchor="ctr"/>
          <a:lstStyle/>
          <a:p>
            <a:endParaRPr lang="en-US">
              <a:latin typeface="Palatino Linotype" panose="02040502050505030304" pitchFamily="18" charset="0"/>
            </a:endParaRPr>
          </a:p>
        </p:txBody>
      </p:sp>
    </p:spTree>
    <p:extLst>
      <p:ext uri="{BB962C8B-B14F-4D97-AF65-F5344CB8AC3E}">
        <p14:creationId xmlns:p14="http://schemas.microsoft.com/office/powerpoint/2010/main" val="29576236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9CDF152F-FF62-9202-6168-A55D90B0F5EC}"/>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DEC22EA-2F33-2E8B-1F55-31189A1F9A4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95920" y="5585673"/>
            <a:ext cx="2069001" cy="1943649"/>
          </a:xfrm>
          <a:prstGeom prst="rect">
            <a:avLst/>
          </a:prstGeom>
        </p:spPr>
      </p:pic>
      <p:sp>
        <p:nvSpPr>
          <p:cNvPr id="26" name="TextBox 25">
            <a:extLst>
              <a:ext uri="{FF2B5EF4-FFF2-40B4-BE49-F238E27FC236}">
                <a16:creationId xmlns:a16="http://schemas.microsoft.com/office/drawing/2014/main" id="{53EC687C-21DB-D920-8D92-366987245C74}"/>
              </a:ext>
            </a:extLst>
          </p:cNvPr>
          <p:cNvSpPr txBox="1"/>
          <p:nvPr/>
        </p:nvSpPr>
        <p:spPr>
          <a:xfrm>
            <a:off x="512466" y="572756"/>
            <a:ext cx="8772212" cy="5538230"/>
          </a:xfrm>
          <a:prstGeom prst="rect">
            <a:avLst/>
          </a:prstGeom>
          <a:noFill/>
          <a:ln>
            <a:noFill/>
          </a:ln>
        </p:spPr>
        <p:txBody>
          <a:bodyPr vert="horz" wrap="square" lIns="91440" tIns="45720" rIns="91440" bIns="45720" rtlCol="0" anchor="ctr">
            <a:noAutofit/>
          </a:bodyPr>
          <a:lstStyle/>
          <a:p>
            <a:pPr algn="ctr"/>
            <a:r>
              <a:rPr lang="en-US" sz="2400" b="1" kern="100" dirty="0">
                <a:latin typeface="Palatino Linotype"/>
                <a:cs typeface="Times New Roman"/>
              </a:rPr>
              <a:t>Service Unit Recognition Program Template</a:t>
            </a:r>
            <a:r>
              <a:rPr lang="en-US" sz="2400" b="1" kern="100" dirty="0">
                <a:solidFill>
                  <a:srgbClr val="000000"/>
                </a:solidFill>
                <a:latin typeface="Palatino Linotype"/>
                <a:cs typeface="Times New Roman"/>
              </a:rPr>
              <a:t> Instructions:</a:t>
            </a:r>
            <a:endParaRPr lang="en-US" sz="2400" dirty="0">
              <a:solidFill>
                <a:srgbClr val="000000"/>
              </a:solidFill>
              <a:latin typeface="Georgia" panose="02040502050405020303"/>
              <a:cs typeface="Times New Roman"/>
            </a:endParaRPr>
          </a:p>
          <a:p>
            <a:pPr algn="ctr"/>
            <a:endParaRPr lang="en-US" sz="1400" kern="100" dirty="0">
              <a:solidFill>
                <a:srgbClr val="000000"/>
              </a:solidFill>
              <a:latin typeface="Palatino Linotype"/>
              <a:cs typeface="Times New Roman"/>
            </a:endParaRPr>
          </a:p>
          <a:p>
            <a:pPr algn="ctr"/>
            <a:r>
              <a:rPr lang="en-US" sz="1600" kern="100" dirty="0">
                <a:solidFill>
                  <a:srgbClr val="000000"/>
                </a:solidFill>
                <a:latin typeface="Palatino Linotype"/>
                <a:cs typeface="Times New Roman"/>
              </a:rPr>
              <a:t>Use the version that works best for your needs and remove or rearrange text blocks as needed. </a:t>
            </a:r>
            <a:br>
              <a:rPr lang="en-US" sz="1600" kern="100" dirty="0">
                <a:solidFill>
                  <a:srgbClr val="000000"/>
                </a:solidFill>
                <a:latin typeface="Palatino Linotype"/>
                <a:cs typeface="Times New Roman"/>
              </a:rPr>
            </a:br>
            <a:r>
              <a:rPr lang="en-US" sz="1600" kern="100" dirty="0">
                <a:solidFill>
                  <a:srgbClr val="000000"/>
                </a:solidFill>
                <a:latin typeface="Palatino Linotype"/>
                <a:cs typeface="Times New Roman"/>
              </a:rPr>
              <a:t>Substitute and add your own photos to personalize it for your Service Unit. </a:t>
            </a:r>
          </a:p>
          <a:p>
            <a:pPr algn="ctr"/>
            <a:endParaRPr lang="en-US" sz="1600" kern="100" dirty="0">
              <a:latin typeface="Palatino Linotype"/>
              <a:cs typeface="Times New Roman"/>
            </a:endParaRPr>
          </a:p>
          <a:p>
            <a:pPr algn="ctr"/>
            <a:r>
              <a:rPr lang="en-US" sz="1600" kern="100" dirty="0">
                <a:latin typeface="Palatino Linotype"/>
                <a:cs typeface="Times New Roman"/>
              </a:rPr>
              <a:t>Printing tip: Print on 8.5 x 11, double-sided flipping on the short end of the page. </a:t>
            </a:r>
            <a:br>
              <a:rPr lang="en-US" sz="1600" kern="100" dirty="0">
                <a:latin typeface="Palatino Linotype"/>
                <a:cs typeface="Times New Roman"/>
              </a:rPr>
            </a:br>
            <a:br>
              <a:rPr lang="en-US" sz="1600" kern="100" dirty="0">
                <a:latin typeface="Palatino Linotype"/>
                <a:cs typeface="Times New Roman"/>
              </a:rPr>
            </a:br>
            <a:r>
              <a:rPr lang="en-US" sz="1600" kern="100" dirty="0">
                <a:latin typeface="Palatino Linotype"/>
                <a:cs typeface="Times New Roman"/>
              </a:rPr>
              <a:t>These templates are pre-paginated and ready to be printed double-sided</a:t>
            </a:r>
            <a:br>
              <a:rPr lang="en-US" sz="1600" kern="100" dirty="0">
                <a:latin typeface="Palatino Linotype"/>
                <a:cs typeface="Times New Roman"/>
              </a:rPr>
            </a:br>
            <a:r>
              <a:rPr lang="en-US" sz="1600" kern="100" dirty="0">
                <a:latin typeface="Palatino Linotype"/>
                <a:cs typeface="Times New Roman"/>
              </a:rPr>
              <a:t> on  8.5 x 11 paper, folded in half to a final size of 5.5 x 8.5</a:t>
            </a:r>
          </a:p>
          <a:p>
            <a:pPr algn="ctr"/>
            <a:endParaRPr lang="en-US" sz="1600" kern="100" dirty="0">
              <a:latin typeface="Palatino Linotype"/>
              <a:cs typeface="Times New Roman"/>
            </a:endParaRPr>
          </a:p>
          <a:p>
            <a:pPr algn="ctr"/>
            <a:r>
              <a:rPr lang="en-US" sz="1600" b="1" kern="100" dirty="0">
                <a:latin typeface="Palatino Linotype"/>
                <a:cs typeface="Times New Roman"/>
              </a:rPr>
              <a:t>Templates included: </a:t>
            </a:r>
          </a:p>
          <a:p>
            <a:pPr algn="ctr"/>
            <a:r>
              <a:rPr lang="en-US" sz="1600" kern="100" dirty="0">
                <a:latin typeface="Palatino Linotype"/>
                <a:cs typeface="Times New Roman"/>
                <a:hlinkClick r:id="rId4" action="ppaction://hlinksldjump"/>
              </a:rPr>
              <a:t>4 Page (Program Only)</a:t>
            </a:r>
            <a:r>
              <a:rPr lang="en-US" sz="1600" kern="100" dirty="0">
                <a:latin typeface="Palatino Linotype"/>
                <a:cs typeface="Times New Roman"/>
              </a:rPr>
              <a:t> Print slides 2-3 only</a:t>
            </a:r>
          </a:p>
          <a:p>
            <a:pPr algn="ctr"/>
            <a:r>
              <a:rPr lang="en-US" sz="1600" kern="100" dirty="0">
                <a:latin typeface="Palatino Linotype"/>
                <a:cs typeface="Times New Roman"/>
                <a:hlinkClick r:id="rId5" action="ppaction://hlinksldjump"/>
              </a:rPr>
              <a:t>8 Page (Adult Awards Only)</a:t>
            </a:r>
            <a:r>
              <a:rPr lang="en-US" sz="1600" kern="100" dirty="0">
                <a:latin typeface="Palatino Linotype"/>
                <a:cs typeface="Times New Roman"/>
              </a:rPr>
              <a:t> Print slides 4-7 only</a:t>
            </a:r>
            <a:br>
              <a:rPr lang="en-US" sz="1600" kern="100" dirty="0">
                <a:latin typeface="Palatino Linotype"/>
                <a:cs typeface="Times New Roman"/>
              </a:rPr>
            </a:br>
            <a:r>
              <a:rPr lang="en-US" sz="1600" kern="100" dirty="0">
                <a:latin typeface="Palatino Linotype"/>
                <a:cs typeface="Times New Roman"/>
                <a:hlinkClick r:id="rId6" action="ppaction://hlinksldjump"/>
              </a:rPr>
              <a:t>12 Page (Adult and Girl Awards)</a:t>
            </a:r>
            <a:r>
              <a:rPr lang="en-US" sz="1600" kern="100" dirty="0">
                <a:latin typeface="Palatino Linotype"/>
                <a:cs typeface="Times New Roman"/>
              </a:rPr>
              <a:t> Print slides 8-13 only</a:t>
            </a:r>
          </a:p>
          <a:p>
            <a:pPr algn="ctr"/>
            <a:endParaRPr lang="en-US" sz="1600" b="1" kern="100" dirty="0">
              <a:latin typeface="Palatino Linotype"/>
              <a:cs typeface="Times New Roman"/>
            </a:endParaRPr>
          </a:p>
          <a:p>
            <a:pPr algn="ctr"/>
            <a:r>
              <a:rPr lang="en-US" sz="1600" b="1" kern="100" dirty="0">
                <a:latin typeface="Palatino Linotype"/>
                <a:cs typeface="Times New Roman"/>
              </a:rPr>
              <a:t>Need additional support? </a:t>
            </a:r>
          </a:p>
          <a:p>
            <a:pPr algn="ctr"/>
            <a:r>
              <a:rPr lang="en-US" sz="1600" kern="100" dirty="0">
                <a:latin typeface="Palatino Linotype"/>
                <a:cs typeface="Times New Roman"/>
              </a:rPr>
              <a:t>Reach out to your </a:t>
            </a:r>
            <a:r>
              <a:rPr lang="en-US" sz="1600" kern="100" dirty="0">
                <a:latin typeface="Palatino Linotype"/>
                <a:cs typeface="Times New Roman"/>
                <a:hlinkClick r:id="rId7"/>
              </a:rPr>
              <a:t>GSOC Volunteer Manager</a:t>
            </a:r>
            <a:r>
              <a:rPr lang="en-US" sz="1600" kern="100" dirty="0">
                <a:latin typeface="Palatino Linotype"/>
                <a:cs typeface="Times New Roman"/>
              </a:rPr>
              <a:t> </a:t>
            </a:r>
            <a:r>
              <a:rPr lang="en-US" sz="1600" i="1" kern="100" dirty="0">
                <a:latin typeface="Palatino Linotype"/>
                <a:cs typeface="Times New Roman"/>
              </a:rPr>
              <a:t>(Formerly Troop Support Specialist)</a:t>
            </a:r>
          </a:p>
        </p:txBody>
      </p:sp>
      <p:sp>
        <p:nvSpPr>
          <p:cNvPr id="29" name="Footer Placeholder 10">
            <a:extLst>
              <a:ext uri="{FF2B5EF4-FFF2-40B4-BE49-F238E27FC236}">
                <a16:creationId xmlns:a16="http://schemas.microsoft.com/office/drawing/2014/main" id="{65E6BB14-8788-D6AF-BBC4-A881A23A7C65}"/>
              </a:ext>
            </a:extLst>
          </p:cNvPr>
          <p:cNvSpPr txBox="1">
            <a:spLocks/>
          </p:cNvSpPr>
          <p:nvPr/>
        </p:nvSpPr>
        <p:spPr>
          <a:xfrm>
            <a:off x="0" y="7534674"/>
            <a:ext cx="10058400" cy="225881"/>
          </a:xfrm>
          <a:prstGeom prst="rect">
            <a:avLst/>
          </a:prstGeom>
        </p:spPr>
        <p:txBody>
          <a:bodyPr lIns="91440" tIns="45720" rIns="91440" bIns="45720" anchor="t"/>
          <a:lstStyle>
            <a:defPPr>
              <a:defRPr lang="en-US"/>
            </a:defPPr>
            <a:lvl1pPr marL="0" algn="l" defTabSz="855857" rtl="0" eaLnBrk="1" latinLnBrk="0" hangingPunct="1">
              <a:defRPr sz="1685" kern="1200">
                <a:solidFill>
                  <a:schemeClr val="tx1"/>
                </a:solidFill>
                <a:latin typeface="+mn-lt"/>
                <a:ea typeface="+mn-ea"/>
                <a:cs typeface="+mn-cs"/>
              </a:defRPr>
            </a:lvl1pPr>
            <a:lvl2pPr marL="427929" algn="l" defTabSz="855857" rtl="0" eaLnBrk="1" latinLnBrk="0" hangingPunct="1">
              <a:defRPr sz="1685" kern="1200">
                <a:solidFill>
                  <a:schemeClr val="tx1"/>
                </a:solidFill>
                <a:latin typeface="+mn-lt"/>
                <a:ea typeface="+mn-ea"/>
                <a:cs typeface="+mn-cs"/>
              </a:defRPr>
            </a:lvl2pPr>
            <a:lvl3pPr marL="855857" algn="l" defTabSz="855857" rtl="0" eaLnBrk="1" latinLnBrk="0" hangingPunct="1">
              <a:defRPr sz="1685" kern="1200">
                <a:solidFill>
                  <a:schemeClr val="tx1"/>
                </a:solidFill>
                <a:latin typeface="+mn-lt"/>
                <a:ea typeface="+mn-ea"/>
                <a:cs typeface="+mn-cs"/>
              </a:defRPr>
            </a:lvl3pPr>
            <a:lvl4pPr marL="1283786" algn="l" defTabSz="855857" rtl="0" eaLnBrk="1" latinLnBrk="0" hangingPunct="1">
              <a:defRPr sz="1685" kern="1200">
                <a:solidFill>
                  <a:schemeClr val="tx1"/>
                </a:solidFill>
                <a:latin typeface="+mn-lt"/>
                <a:ea typeface="+mn-ea"/>
                <a:cs typeface="+mn-cs"/>
              </a:defRPr>
            </a:lvl4pPr>
            <a:lvl5pPr marL="1711714" algn="l" defTabSz="855857" rtl="0" eaLnBrk="1" latinLnBrk="0" hangingPunct="1">
              <a:defRPr sz="1685" kern="1200">
                <a:solidFill>
                  <a:schemeClr val="tx1"/>
                </a:solidFill>
                <a:latin typeface="+mn-lt"/>
                <a:ea typeface="+mn-ea"/>
                <a:cs typeface="+mn-cs"/>
              </a:defRPr>
            </a:lvl5pPr>
            <a:lvl6pPr marL="2139642" algn="l" defTabSz="855857" rtl="0" eaLnBrk="1" latinLnBrk="0" hangingPunct="1">
              <a:defRPr sz="1685" kern="1200">
                <a:solidFill>
                  <a:schemeClr val="tx1"/>
                </a:solidFill>
                <a:latin typeface="+mn-lt"/>
                <a:ea typeface="+mn-ea"/>
                <a:cs typeface="+mn-cs"/>
              </a:defRPr>
            </a:lvl6pPr>
            <a:lvl7pPr marL="2567570" algn="l" defTabSz="855857" rtl="0" eaLnBrk="1" latinLnBrk="0" hangingPunct="1">
              <a:defRPr sz="1685" kern="1200">
                <a:solidFill>
                  <a:schemeClr val="tx1"/>
                </a:solidFill>
                <a:latin typeface="+mn-lt"/>
                <a:ea typeface="+mn-ea"/>
                <a:cs typeface="+mn-cs"/>
              </a:defRPr>
            </a:lvl7pPr>
            <a:lvl8pPr marL="2995500" algn="l" defTabSz="855857" rtl="0" eaLnBrk="1" latinLnBrk="0" hangingPunct="1">
              <a:defRPr sz="1685" kern="1200">
                <a:solidFill>
                  <a:schemeClr val="tx1"/>
                </a:solidFill>
                <a:latin typeface="+mn-lt"/>
                <a:ea typeface="+mn-ea"/>
                <a:cs typeface="+mn-cs"/>
              </a:defRPr>
            </a:lvl8pPr>
            <a:lvl9pPr marL="3423429" algn="l" defTabSz="855857" rtl="0" eaLnBrk="1" latinLnBrk="0" hangingPunct="1">
              <a:defRPr sz="1685" kern="1200">
                <a:solidFill>
                  <a:schemeClr val="tx1"/>
                </a:solidFill>
                <a:latin typeface="+mn-lt"/>
                <a:ea typeface="+mn-ea"/>
                <a:cs typeface="+mn-cs"/>
              </a:defRPr>
            </a:lvl9pPr>
          </a:lstStyle>
          <a:p>
            <a:r>
              <a:rPr lang="en-US" sz="900" dirty="0">
                <a:latin typeface="Palatino Linotype"/>
              </a:rPr>
              <a:t>©2024 Girl Scouts of Orange County. All Rights Reserved.  Not for public distribution.</a:t>
            </a:r>
          </a:p>
        </p:txBody>
      </p:sp>
    </p:spTree>
    <p:extLst>
      <p:ext uri="{BB962C8B-B14F-4D97-AF65-F5344CB8AC3E}">
        <p14:creationId xmlns:p14="http://schemas.microsoft.com/office/powerpoint/2010/main" val="36198252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8FC5E2C-6A73-EA79-A338-D1AFDBF6E48F}"/>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E67DEE5C-5283-E4DB-155B-B7231A6AD2C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5483" y="421675"/>
            <a:ext cx="4200711" cy="1618140"/>
          </a:xfrm>
          <a:prstGeom prst="rect">
            <a:avLst/>
          </a:prstGeom>
        </p:spPr>
      </p:pic>
      <p:pic>
        <p:nvPicPr>
          <p:cNvPr id="8" name="Picture 7" descr="A green clover leaf on a black background&#10;&#10;Description automatically generated">
            <a:extLst>
              <a:ext uri="{FF2B5EF4-FFF2-40B4-BE49-F238E27FC236}">
                <a16:creationId xmlns:a16="http://schemas.microsoft.com/office/drawing/2014/main" id="{344AD035-DBD9-1E55-C079-205D59A079D9}"/>
              </a:ext>
            </a:extLst>
          </p:cNvPr>
          <p:cNvPicPr>
            <a:picLocks noGrp="1" noRot="1" noChangeAspect="1" noMove="1" noResize="1" noEditPoints="1" noAdjustHandles="1" noChangeArrowheads="1" noChangeShapeType="1" noCrop="1"/>
          </p:cNvPicPr>
          <p:nvPr/>
        </p:nvPicPr>
        <p:blipFill>
          <a:blip r:embed="rId5"/>
          <a:stretch>
            <a:fillRect/>
          </a:stretch>
        </p:blipFill>
        <p:spPr>
          <a:xfrm>
            <a:off x="6180899" y="2520557"/>
            <a:ext cx="2920604" cy="2731286"/>
          </a:xfrm>
          <a:prstGeom prst="rect">
            <a:avLst/>
          </a:prstGeom>
        </p:spPr>
      </p:pic>
      <p:sp>
        <p:nvSpPr>
          <p:cNvPr id="9" name="TextBox 8">
            <a:extLst>
              <a:ext uri="{FF2B5EF4-FFF2-40B4-BE49-F238E27FC236}">
                <a16:creationId xmlns:a16="http://schemas.microsoft.com/office/drawing/2014/main" id="{5CC0A858-92A3-77B6-24B9-F12A4A7E9615}"/>
              </a:ext>
            </a:extLst>
          </p:cNvPr>
          <p:cNvSpPr txBox="1">
            <a:spLocks noGrp="1" noRot="1" noMove="1" noResize="1" noEditPoints="1" noAdjustHandles="1" noChangeArrowheads="1" noChangeShapeType="1"/>
          </p:cNvSpPr>
          <p:nvPr/>
        </p:nvSpPr>
        <p:spPr>
          <a:xfrm>
            <a:off x="5774184" y="962463"/>
            <a:ext cx="3734033" cy="787400"/>
          </a:xfrm>
          <a:prstGeom prst="rect">
            <a:avLst/>
          </a:prstGeom>
          <a:noFill/>
          <a:ln>
            <a:noFill/>
          </a:ln>
        </p:spPr>
        <p:txBody>
          <a:bodyPr vert="horz" wrap="square" lIns="91440" tIns="45720" rIns="91440" bIns="45720" rtlCol="0" anchor="ctr">
            <a:noAutofit/>
          </a:bodyPr>
          <a:lstStyle/>
          <a:p>
            <a:pPr algn="ctr"/>
            <a:r>
              <a:rPr lang="en-US" sz="3200" dirty="0">
                <a:solidFill>
                  <a:schemeClr val="bg1"/>
                </a:solidFill>
                <a:latin typeface="Palatino Linotype" panose="02040502050505030304" pitchFamily="18" charset="0"/>
              </a:rPr>
              <a:t>Service Unit </a:t>
            </a:r>
          </a:p>
          <a:p>
            <a:pPr algn="ctr"/>
            <a:r>
              <a:rPr lang="en-US" sz="3200" dirty="0">
                <a:solidFill>
                  <a:schemeClr val="bg1"/>
                </a:solidFill>
                <a:latin typeface="Palatino Linotype" panose="02040502050505030304" pitchFamily="18" charset="0"/>
              </a:rPr>
              <a:t>Recognition Event</a:t>
            </a:r>
          </a:p>
        </p:txBody>
      </p:sp>
      <p:sp>
        <p:nvSpPr>
          <p:cNvPr id="11" name="TextBox 10">
            <a:extLst>
              <a:ext uri="{FF2B5EF4-FFF2-40B4-BE49-F238E27FC236}">
                <a16:creationId xmlns:a16="http://schemas.microsoft.com/office/drawing/2014/main" id="{3DB6700B-650E-F5AD-8E9F-36DD5A2EB14D}"/>
              </a:ext>
            </a:extLst>
          </p:cNvPr>
          <p:cNvSpPr txBox="1"/>
          <p:nvPr/>
        </p:nvSpPr>
        <p:spPr>
          <a:xfrm>
            <a:off x="261256" y="1826524"/>
            <a:ext cx="4647364" cy="2373687"/>
          </a:xfrm>
          <a:prstGeom prst="rect">
            <a:avLst/>
          </a:prstGeom>
          <a:noFill/>
          <a:ln>
            <a:noFill/>
          </a:ln>
        </p:spPr>
        <p:txBody>
          <a:bodyPr vert="horz" wrap="square" lIns="91440" tIns="45720" rIns="91440" bIns="45720" rtlCol="0" anchor="t">
            <a:noAutofit/>
          </a:bodyPr>
          <a:lstStyle/>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endParaRPr lang="en-US" sz="1000"/>
          </a:p>
          <a:p>
            <a:pPr algn="ctr">
              <a:lnSpc>
                <a:spcPct val="150000"/>
              </a:lnSpc>
            </a:pPr>
            <a:endParaRPr lang="en-US" sz="1000"/>
          </a:p>
          <a:p>
            <a:pPr>
              <a:lnSpc>
                <a:spcPct val="150000"/>
              </a:lnSpc>
            </a:pPr>
            <a:r>
              <a:rPr lang="en-US" sz="1050"/>
              <a:t> </a:t>
            </a:r>
          </a:p>
        </p:txBody>
      </p:sp>
      <p:sp>
        <p:nvSpPr>
          <p:cNvPr id="22" name="TextBox 21">
            <a:extLst>
              <a:ext uri="{FF2B5EF4-FFF2-40B4-BE49-F238E27FC236}">
                <a16:creationId xmlns:a16="http://schemas.microsoft.com/office/drawing/2014/main" id="{5320E9D8-7A5A-7001-4F79-B8716B1446E5}"/>
              </a:ext>
            </a:extLst>
          </p:cNvPr>
          <p:cNvSpPr txBox="1">
            <a:spLocks noGrp="1" noRot="1" noMove="1" noResize="1" noEditPoints="1" noAdjustHandles="1" noChangeArrowheads="1" noChangeShapeType="1"/>
          </p:cNvSpPr>
          <p:nvPr/>
        </p:nvSpPr>
        <p:spPr>
          <a:xfrm>
            <a:off x="5753086" y="5621008"/>
            <a:ext cx="3747217" cy="898976"/>
          </a:xfrm>
          <a:prstGeom prst="rect">
            <a:avLst/>
          </a:prstGeom>
          <a:noFill/>
          <a:ln>
            <a:noFill/>
          </a:ln>
        </p:spPr>
        <p:txBody>
          <a:bodyPr vert="horz" wrap="square" lIns="91440" tIns="45720" rIns="91440" bIns="45720" rtlCol="0" anchor="t">
            <a:noAutofit/>
          </a:bodyPr>
          <a:lstStyle/>
          <a:p>
            <a:pPr algn="ctr"/>
            <a:r>
              <a:rPr lang="en-US" sz="1800" dirty="0">
                <a:latin typeface="Palatino Linotype" panose="02040502050505030304" pitchFamily="18" charset="0"/>
              </a:rPr>
              <a:t>Honoring the accomplishments and contributions of our very own Girl Scouts and volunteers</a:t>
            </a:r>
          </a:p>
        </p:txBody>
      </p:sp>
      <p:sp>
        <p:nvSpPr>
          <p:cNvPr id="6" name="Rectangle: Rounded Corners 5">
            <a:extLst>
              <a:ext uri="{FF2B5EF4-FFF2-40B4-BE49-F238E27FC236}">
                <a16:creationId xmlns:a16="http://schemas.microsoft.com/office/drawing/2014/main" id="{DC49F8F0-7911-BF57-D866-A5D98E8B64C8}"/>
              </a:ext>
            </a:extLst>
          </p:cNvPr>
          <p:cNvSpPr>
            <a:spLocks noGrp="1" noRot="1" noMove="1" noResize="1" noEditPoints="1" noAdjustHandles="1" noChangeArrowheads="1" noChangeShapeType="1"/>
          </p:cNvSpPr>
          <p:nvPr/>
        </p:nvSpPr>
        <p:spPr>
          <a:xfrm>
            <a:off x="261257" y="1048581"/>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Palatino Linotype" panose="02040502050505030304" pitchFamily="18" charset="0"/>
              </a:rPr>
              <a:t>Special Thanks</a:t>
            </a:r>
          </a:p>
        </p:txBody>
      </p:sp>
      <p:sp>
        <p:nvSpPr>
          <p:cNvPr id="7" name="Rectangle: Rounded Corners 6">
            <a:extLst>
              <a:ext uri="{FF2B5EF4-FFF2-40B4-BE49-F238E27FC236}">
                <a16:creationId xmlns:a16="http://schemas.microsoft.com/office/drawing/2014/main" id="{B856712D-157E-6A20-9185-18DECBABAF94}"/>
              </a:ext>
            </a:extLst>
          </p:cNvPr>
          <p:cNvSpPr>
            <a:spLocks noGrp="1" noRot="1" noMove="1" noResize="1" noEditPoints="1" noAdjustHandles="1" noChangeArrowheads="1" noChangeShapeType="1"/>
          </p:cNvSpPr>
          <p:nvPr/>
        </p:nvSpPr>
        <p:spPr>
          <a:xfrm>
            <a:off x="5233364" y="6727479"/>
            <a:ext cx="4470947"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Palatino Linotype" panose="02040502050505030304" pitchFamily="18" charset="0"/>
              </a:rPr>
              <a:t>September 30, 2024 | Service Unit 0000</a:t>
            </a:r>
          </a:p>
        </p:txBody>
      </p:sp>
    </p:spTree>
    <p:extLst>
      <p:ext uri="{BB962C8B-B14F-4D97-AF65-F5344CB8AC3E}">
        <p14:creationId xmlns:p14="http://schemas.microsoft.com/office/powerpoint/2010/main" val="8741040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D9CB53-8C90-D5EB-20B1-220FFA0FC36F}"/>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6778B2D-0658-9A6C-43E9-F2F818FA7F1F}"/>
              </a:ext>
            </a:extLst>
          </p:cNvPr>
          <p:cNvSpPr>
            <a:spLocks noGrp="1" noRot="1" noMove="1" noResize="1" noEditPoints="1" noAdjustHandles="1" noChangeArrowheads="1" noChangeShapeType="1"/>
          </p:cNvSpPr>
          <p:nvPr/>
        </p:nvSpPr>
        <p:spPr>
          <a:xfrm>
            <a:off x="252374" y="367004"/>
            <a:ext cx="4289482" cy="6903457"/>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t"/>
          <a:lstStyle/>
          <a:p>
            <a:endParaRPr lang="en-US" sz="1050" b="1" dirty="0">
              <a:solidFill>
                <a:schemeClr val="bg1"/>
              </a:solidFill>
            </a:endParaRPr>
          </a:p>
          <a:p>
            <a:endParaRPr lang="en-US" sz="14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r>
              <a:rPr lang="en-US" sz="1600" b="1" dirty="0">
                <a:solidFill>
                  <a:schemeClr val="bg1"/>
                </a:solidFill>
                <a:latin typeface="Palatino Linotype" panose="02040502050505030304" pitchFamily="18" charset="0"/>
              </a:rPr>
              <a:t>THE GIRL SCOUT PROMISE</a:t>
            </a:r>
            <a:endParaRPr lang="en-US" sz="1600" dirty="0">
              <a:solidFill>
                <a:schemeClr val="bg1"/>
              </a:solidFill>
              <a:latin typeface="Palatino Linotype" panose="02040502050505030304" pitchFamily="18" charset="0"/>
            </a:endParaRPr>
          </a:p>
          <a:p>
            <a:r>
              <a:rPr lang="en-US" sz="1400" i="1" dirty="0">
                <a:solidFill>
                  <a:schemeClr val="bg1"/>
                </a:solidFill>
                <a:latin typeface="Palatino Linotype" panose="02040502050505030304" pitchFamily="18" charset="0"/>
              </a:rPr>
              <a:t>On my honor, I will try </a:t>
            </a:r>
          </a:p>
          <a:p>
            <a:r>
              <a:rPr lang="en-US" sz="1400" dirty="0">
                <a:solidFill>
                  <a:schemeClr val="bg1"/>
                </a:solidFill>
                <a:latin typeface="Palatino Linotype" panose="02040502050505030304" pitchFamily="18" charset="0"/>
              </a:rPr>
              <a:t>    to serve God* and my country, </a:t>
            </a:r>
          </a:p>
          <a:p>
            <a:r>
              <a:rPr lang="en-US" sz="1400" dirty="0">
                <a:solidFill>
                  <a:schemeClr val="bg1"/>
                </a:solidFill>
                <a:latin typeface="Palatino Linotype" panose="02040502050505030304" pitchFamily="18" charset="0"/>
              </a:rPr>
              <a:t>    to help people at all times, </a:t>
            </a:r>
          </a:p>
          <a:p>
            <a:r>
              <a:rPr lang="en-US" sz="1400" dirty="0">
                <a:solidFill>
                  <a:schemeClr val="bg1"/>
                </a:solidFill>
                <a:latin typeface="Palatino Linotype" panose="02040502050505030304" pitchFamily="18" charset="0"/>
              </a:rPr>
              <a:t>    and to live by the Girl Scout Law.</a:t>
            </a:r>
          </a:p>
          <a:p>
            <a:endParaRPr lang="en-US" sz="1200" dirty="0">
              <a:solidFill>
                <a:schemeClr val="bg1"/>
              </a:solidFill>
              <a:latin typeface="Palatino Linotype" panose="02040502050505030304" pitchFamily="18" charset="0"/>
            </a:endParaRPr>
          </a:p>
          <a:p>
            <a:endParaRPr lang="en-US" sz="1400" b="1" dirty="0">
              <a:solidFill>
                <a:schemeClr val="bg1"/>
              </a:solidFill>
              <a:latin typeface="Palatino Linotype" panose="02040502050505030304" pitchFamily="18" charset="0"/>
            </a:endParaRPr>
          </a:p>
          <a:p>
            <a:r>
              <a:rPr lang="en-US" sz="1600" b="1" dirty="0">
                <a:solidFill>
                  <a:schemeClr val="bg1"/>
                </a:solidFill>
                <a:latin typeface="Palatino Linotype" panose="02040502050505030304" pitchFamily="18" charset="0"/>
              </a:rPr>
              <a:t>THE GIRL SCOUT LAW</a:t>
            </a:r>
            <a:endParaRPr lang="en-US" sz="1600" dirty="0">
              <a:solidFill>
                <a:schemeClr val="bg1"/>
              </a:solidFill>
              <a:latin typeface="Palatino Linotype" panose="02040502050505030304" pitchFamily="18" charset="0"/>
            </a:endParaRPr>
          </a:p>
          <a:p>
            <a:r>
              <a:rPr lang="en-US" sz="1400" i="1" dirty="0">
                <a:solidFill>
                  <a:schemeClr val="bg1"/>
                </a:solidFill>
                <a:latin typeface="Palatino Linotype" panose="02040502050505030304" pitchFamily="18" charset="0"/>
              </a:rPr>
              <a:t>I will do my best to be</a:t>
            </a:r>
          </a:p>
          <a:p>
            <a:r>
              <a:rPr lang="en-US" sz="1400" dirty="0">
                <a:solidFill>
                  <a:schemeClr val="bg1"/>
                </a:solidFill>
                <a:latin typeface="Palatino Linotype" panose="02040502050505030304" pitchFamily="18" charset="0"/>
              </a:rPr>
              <a:t>    honest and fair,</a:t>
            </a:r>
          </a:p>
          <a:p>
            <a:r>
              <a:rPr lang="en-US" sz="1400" dirty="0">
                <a:solidFill>
                  <a:schemeClr val="bg1"/>
                </a:solidFill>
                <a:latin typeface="Palatino Linotype" panose="02040502050505030304" pitchFamily="18" charset="0"/>
              </a:rPr>
              <a:t>    friendly and helpful, </a:t>
            </a:r>
          </a:p>
          <a:p>
            <a:r>
              <a:rPr lang="en-US" sz="1400" dirty="0">
                <a:solidFill>
                  <a:schemeClr val="bg1"/>
                </a:solidFill>
                <a:latin typeface="Palatino Linotype" panose="02040502050505030304" pitchFamily="18" charset="0"/>
              </a:rPr>
              <a:t>    considerate and caring, </a:t>
            </a:r>
          </a:p>
          <a:p>
            <a:r>
              <a:rPr lang="en-US" sz="1400" dirty="0">
                <a:solidFill>
                  <a:schemeClr val="bg1"/>
                </a:solidFill>
                <a:latin typeface="Palatino Linotype" panose="02040502050505030304" pitchFamily="18" charset="0"/>
              </a:rPr>
              <a:t>    courageous and strong, and </a:t>
            </a:r>
          </a:p>
          <a:p>
            <a:r>
              <a:rPr lang="en-US" sz="1400" dirty="0">
                <a:solidFill>
                  <a:schemeClr val="bg1"/>
                </a:solidFill>
                <a:latin typeface="Palatino Linotype" panose="02040502050505030304" pitchFamily="18" charset="0"/>
              </a:rPr>
              <a:t>    responsible for what I say and do </a:t>
            </a:r>
          </a:p>
          <a:p>
            <a:r>
              <a:rPr lang="en-US" sz="1400" dirty="0">
                <a:solidFill>
                  <a:schemeClr val="bg1"/>
                </a:solidFill>
                <a:latin typeface="Palatino Linotype" panose="02040502050505030304" pitchFamily="18" charset="0"/>
              </a:rPr>
              <a:t>and to </a:t>
            </a:r>
          </a:p>
          <a:p>
            <a:r>
              <a:rPr lang="en-US" sz="1400" dirty="0">
                <a:solidFill>
                  <a:schemeClr val="bg1"/>
                </a:solidFill>
                <a:latin typeface="Palatino Linotype" panose="02040502050505030304" pitchFamily="18" charset="0"/>
              </a:rPr>
              <a:t>    respect myself and others, </a:t>
            </a:r>
          </a:p>
          <a:p>
            <a:r>
              <a:rPr lang="en-US" sz="1400" dirty="0">
                <a:solidFill>
                  <a:schemeClr val="bg1"/>
                </a:solidFill>
                <a:latin typeface="Palatino Linotype" panose="02040502050505030304" pitchFamily="18" charset="0"/>
              </a:rPr>
              <a:t>    respect authority, </a:t>
            </a:r>
          </a:p>
          <a:p>
            <a:r>
              <a:rPr lang="en-US" sz="1400" dirty="0">
                <a:solidFill>
                  <a:schemeClr val="bg1"/>
                </a:solidFill>
                <a:latin typeface="Palatino Linotype" panose="02040502050505030304" pitchFamily="18" charset="0"/>
              </a:rPr>
              <a:t>    use resources wisely, </a:t>
            </a:r>
          </a:p>
          <a:p>
            <a:r>
              <a:rPr lang="en-US" sz="1400" dirty="0">
                <a:solidFill>
                  <a:schemeClr val="bg1"/>
                </a:solidFill>
                <a:latin typeface="Palatino Linotype" panose="02040502050505030304" pitchFamily="18" charset="0"/>
              </a:rPr>
              <a:t>    make the world a better place, </a:t>
            </a:r>
          </a:p>
          <a:p>
            <a:r>
              <a:rPr lang="en-US" sz="1400" dirty="0">
                <a:solidFill>
                  <a:schemeClr val="bg1"/>
                </a:solidFill>
                <a:latin typeface="Palatino Linotype" panose="02040502050505030304" pitchFamily="18" charset="0"/>
              </a:rPr>
              <a:t>    and to be a sister to every Girl Scout. </a:t>
            </a:r>
          </a:p>
          <a:p>
            <a:endParaRPr lang="en-US" sz="1200" dirty="0">
              <a:solidFill>
                <a:schemeClr val="bg1"/>
              </a:solidFill>
              <a:latin typeface="Palatino Linotype" panose="02040502050505030304" pitchFamily="18" charset="0"/>
            </a:endParaRPr>
          </a:p>
          <a:p>
            <a:r>
              <a:rPr lang="en-US" sz="1200" i="1" dirty="0">
                <a:solidFill>
                  <a:schemeClr val="bg1"/>
                </a:solidFill>
                <a:latin typeface="Palatino Linotype" panose="02040502050505030304" pitchFamily="18" charset="0"/>
              </a:rPr>
              <a:t>*Members may substitute for the word God </a:t>
            </a:r>
          </a:p>
          <a:p>
            <a:r>
              <a:rPr lang="en-US" sz="1200" i="1" dirty="0">
                <a:solidFill>
                  <a:schemeClr val="bg1"/>
                </a:solidFill>
                <a:latin typeface="Palatino Linotype" panose="02040502050505030304" pitchFamily="18" charset="0"/>
              </a:rPr>
              <a:t>in accordance with their own spiritual beliefs. </a:t>
            </a:r>
          </a:p>
          <a:p>
            <a:endParaRPr lang="en-US" sz="1200" dirty="0">
              <a:solidFill>
                <a:schemeClr val="tx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B89F8906-C853-0A8A-8B0F-8BD7F96EC80E}"/>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1    </a:t>
            </a:r>
            <a:r>
              <a:rPr lang="en-US" sz="1200" dirty="0">
                <a:latin typeface="Palatino Linotype" panose="02040502050505030304" pitchFamily="18" charset="0"/>
              </a:rPr>
              <a:t>Service Unit Recognition Event</a:t>
            </a:r>
          </a:p>
        </p:txBody>
      </p:sp>
      <p:sp>
        <p:nvSpPr>
          <p:cNvPr id="17" name="TextBox 16">
            <a:extLst>
              <a:ext uri="{FF2B5EF4-FFF2-40B4-BE49-F238E27FC236}">
                <a16:creationId xmlns:a16="http://schemas.microsoft.com/office/drawing/2014/main" id="{A2332302-78A5-1E8B-C0F2-05134493C5F2}"/>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2</a:t>
            </a:r>
          </a:p>
        </p:txBody>
      </p:sp>
      <p:sp>
        <p:nvSpPr>
          <p:cNvPr id="9" name="TextBox 8">
            <a:extLst>
              <a:ext uri="{FF2B5EF4-FFF2-40B4-BE49-F238E27FC236}">
                <a16:creationId xmlns:a16="http://schemas.microsoft.com/office/drawing/2014/main" id="{E03E57F3-C369-CB93-67AA-61D5106C7E26}"/>
              </a:ext>
            </a:extLst>
          </p:cNvPr>
          <p:cNvSpPr txBox="1"/>
          <p:nvPr/>
        </p:nvSpPr>
        <p:spPr>
          <a:xfrm>
            <a:off x="5217323" y="1094312"/>
            <a:ext cx="4647365" cy="2246866"/>
          </a:xfrm>
          <a:prstGeom prst="rect">
            <a:avLst/>
          </a:prstGeom>
          <a:noFill/>
          <a:ln>
            <a:noFill/>
          </a:ln>
        </p:spPr>
        <p:txBody>
          <a:bodyPr vert="horz" wrap="square" lIns="91440" tIns="45720" rIns="91440" bIns="45720" rtlCol="0" anchor="t">
            <a:noAutofit/>
          </a:bodyPr>
          <a:lstStyle/>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Numeral Guard Pins</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Orange Owl</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Spotlight Award </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Shining Star Award </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Volunteer of Excellence</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President’s Award</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Opening Doors Award</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Appreciation Pin</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Honor Pin</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Thanks Badge I</a:t>
            </a:r>
          </a:p>
          <a:p>
            <a:pPr marL="0" marR="0" lvl="0" indent="0" algn="ctr" defTabSz="855857" rtl="0" eaLnBrk="1" fontAlgn="auto" latinLnBrk="0" hangingPunct="1">
              <a:spcBef>
                <a:spcPts val="0"/>
              </a:spcBef>
              <a:spcAft>
                <a:spcPts val="0"/>
              </a:spcAft>
              <a:buClrTx/>
              <a:buSzTx/>
              <a:buFontTx/>
              <a:buNone/>
              <a:tabLst/>
              <a:defRPr/>
            </a:pPr>
            <a:r>
              <a:rPr kumimoji="0" lang="en-US" sz="1300" b="1" i="0" strike="noStrike" kern="1200" cap="none" spc="0" normalizeH="0" baseline="0" noProof="0">
                <a:ln>
                  <a:noFill/>
                </a:ln>
                <a:solidFill>
                  <a:srgbClr val="000000"/>
                </a:solidFill>
                <a:effectLst/>
                <a:uLnTx/>
                <a:uFillTx/>
                <a:latin typeface="Palatino Linotype" panose="02040502050505030304" pitchFamily="18" charset="0"/>
                <a:ea typeface="+mn-ea"/>
                <a:cs typeface="+mn-cs"/>
              </a:rPr>
              <a:t>Thanks Badge II</a:t>
            </a:r>
          </a:p>
        </p:txBody>
      </p:sp>
      <p:sp>
        <p:nvSpPr>
          <p:cNvPr id="10" name="Rectangle: Rounded Corners 9">
            <a:extLst>
              <a:ext uri="{FF2B5EF4-FFF2-40B4-BE49-F238E27FC236}">
                <a16:creationId xmlns:a16="http://schemas.microsoft.com/office/drawing/2014/main" id="{46AAB2A8-93F4-FE04-E0E5-4423A603B854}"/>
              </a:ext>
            </a:extLst>
          </p:cNvPr>
          <p:cNvSpPr>
            <a:spLocks noGrp="1" noRot="1" noMove="1" noResize="1" noEditPoints="1" noAdjustHandles="1" noChangeArrowheads="1" noChangeShapeType="1"/>
          </p:cNvSpPr>
          <p:nvPr/>
        </p:nvSpPr>
        <p:spPr>
          <a:xfrm>
            <a:off x="5217324" y="36700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Palatino Linotype" panose="02040502050505030304" pitchFamily="18" charset="0"/>
              </a:rPr>
              <a:t>Adult Awards</a:t>
            </a:r>
          </a:p>
        </p:txBody>
      </p:sp>
      <p:sp>
        <p:nvSpPr>
          <p:cNvPr id="12" name="Rectangle: Rounded Corners 11">
            <a:extLst>
              <a:ext uri="{FF2B5EF4-FFF2-40B4-BE49-F238E27FC236}">
                <a16:creationId xmlns:a16="http://schemas.microsoft.com/office/drawing/2014/main" id="{487F1877-C9DA-ED82-6478-E11D14ACB3F8}"/>
              </a:ext>
            </a:extLst>
          </p:cNvPr>
          <p:cNvSpPr>
            <a:spLocks noGrp="1" noRot="1" noMove="1" noResize="1" noEditPoints="1" noAdjustHandles="1" noChangeArrowheads="1" noChangeShapeType="1"/>
          </p:cNvSpPr>
          <p:nvPr/>
        </p:nvSpPr>
        <p:spPr>
          <a:xfrm>
            <a:off x="5217324" y="347107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Palatino Linotype" panose="02040502050505030304" pitchFamily="18" charset="0"/>
              </a:rPr>
              <a:t>Girl Awards</a:t>
            </a:r>
          </a:p>
        </p:txBody>
      </p:sp>
      <p:sp>
        <p:nvSpPr>
          <p:cNvPr id="13" name="TextBox 12">
            <a:extLst>
              <a:ext uri="{FF2B5EF4-FFF2-40B4-BE49-F238E27FC236}">
                <a16:creationId xmlns:a16="http://schemas.microsoft.com/office/drawing/2014/main" id="{A11DF45D-2462-FC69-CAD3-51B7B753C017}"/>
              </a:ext>
            </a:extLst>
          </p:cNvPr>
          <p:cNvSpPr txBox="1"/>
          <p:nvPr/>
        </p:nvSpPr>
        <p:spPr>
          <a:xfrm>
            <a:off x="5217322" y="4078170"/>
            <a:ext cx="4647365" cy="3254042"/>
          </a:xfrm>
          <a:prstGeom prst="rect">
            <a:avLst/>
          </a:prstGeom>
          <a:noFill/>
          <a:ln>
            <a:noFill/>
          </a:ln>
        </p:spPr>
        <p:txBody>
          <a:bodyPr vert="horz" wrap="square" lIns="91440" tIns="45720" rIns="91440" bIns="45720" rtlCol="0" anchor="t">
            <a:noAutofit/>
          </a:bodyPr>
          <a:lstStyle/>
          <a:p>
            <a:pPr marL="0" marR="0" lvl="0" indent="0" algn="ctr" defTabSz="855857" rtl="0" eaLnBrk="1" fontAlgn="auto" latinLnBrk="0" hangingPunct="1">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Ten Year Award</a:t>
            </a:r>
          </a:p>
          <a:p>
            <a:pPr marL="0" marR="0" lvl="0" indent="0" algn="ctr" defTabSz="855857" rtl="0" eaLnBrk="1" fontAlgn="auto" latinLnBrk="0" hangingPunct="1">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Graduating Girl Scouts </a:t>
            </a:r>
          </a:p>
          <a:p>
            <a:pPr marL="0" marR="0" lvl="0" indent="0" algn="ctr" defTabSz="855857" rtl="0" eaLnBrk="1" fontAlgn="auto" latinLnBrk="0" hangingPunct="1">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Bridge to Adult Girl Scouts</a:t>
            </a:r>
          </a:p>
          <a:p>
            <a:pPr marL="0" marR="0" lvl="0" indent="0" algn="ctr" defTabSz="855857" rtl="0" eaLnBrk="1" fontAlgn="auto" latinLnBrk="0" hangingPunct="1">
              <a:lnSpc>
                <a:spcPct val="15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Faith Awards</a:t>
            </a:r>
          </a:p>
          <a:p>
            <a:pPr algn="ctr"/>
            <a:r>
              <a:rPr lang="en-US" sz="1200" i="1" dirty="0">
                <a:latin typeface="Palatino Linotype" panose="02040502050505030304" pitchFamily="18" charset="0"/>
              </a:rPr>
              <a:t>My Promise, My Faith | OC Faith Mentor Award</a:t>
            </a:r>
          </a:p>
          <a:p>
            <a:pPr marL="0" marR="0" lvl="0" indent="0" algn="ctr" defTabSz="855857" rtl="0" eaLnBrk="1" fontAlgn="auto" latinLnBrk="0" hangingPunct="1">
              <a:lnSpc>
                <a:spcPct val="15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Journey Summit Award</a:t>
            </a:r>
          </a:p>
          <a:p>
            <a:pPr marL="0" marR="0" lvl="0" indent="0" algn="ctr" defTabSz="855857" rtl="0" eaLnBrk="1" fontAlgn="auto" latinLnBrk="0" hangingPunct="1">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Mentoring Awards</a:t>
            </a:r>
          </a:p>
          <a:p>
            <a:pPr algn="ctr">
              <a:defRPr/>
            </a:pPr>
            <a:r>
              <a:rPr lang="en-US" sz="1200" i="1" dirty="0">
                <a:latin typeface="Palatino Linotype" panose="02040502050505030304" pitchFamily="18" charset="0"/>
              </a:rPr>
              <a:t>Junior Aide | </a:t>
            </a:r>
            <a:r>
              <a:rPr lang="en-US" sz="1200" i="1" dirty="0" err="1">
                <a:latin typeface="Palatino Linotype" panose="02040502050505030304" pitchFamily="18" charset="0"/>
              </a:rPr>
              <a:t>LiA</a:t>
            </a:r>
            <a:r>
              <a:rPr lang="en-US" sz="1200" i="1" dirty="0">
                <a:latin typeface="Palatino Linotype" panose="02040502050505030304" pitchFamily="18" charset="0"/>
              </a:rPr>
              <a:t> | CIT | VIT</a:t>
            </a:r>
            <a:endPar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algn="ctr">
              <a:lnSpc>
                <a:spcPct val="150000"/>
              </a:lnSpc>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Girl Scout High Awards</a:t>
            </a:r>
          </a:p>
          <a:p>
            <a:pPr algn="ctr">
              <a:defRPr/>
            </a:pPr>
            <a:r>
              <a:rPr lang="en-US" sz="1200" i="1" dirty="0">
                <a:latin typeface="Palatino Linotype" panose="02040502050505030304" pitchFamily="18" charset="0"/>
              </a:rPr>
              <a:t>Bronze | Silver | Gold</a:t>
            </a:r>
            <a:endParaRPr kumimoji="0" lang="en-US" sz="130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ctr" defTabSz="855857" rtl="0" eaLnBrk="1" fontAlgn="auto" latinLnBrk="0" hangingPunct="1">
              <a:lnSpc>
                <a:spcPct val="15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Juliette Low Spirit of Girl Scouting</a:t>
            </a:r>
            <a:endParaRPr kumimoji="0" lang="en-US" sz="1300" b="1" i="1"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ctr" defTabSz="855857" rtl="0" eaLnBrk="1" fontAlgn="auto" latinLnBrk="0" hangingPunct="1">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Outstanding Senior</a:t>
            </a:r>
          </a:p>
          <a:p>
            <a:pPr marL="0" marR="0" lvl="0" indent="0" algn="ctr" defTabSz="855857" rtl="0" eaLnBrk="1" fontAlgn="auto" latinLnBrk="0" hangingPunct="1">
              <a:lnSpc>
                <a:spcPct val="15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Meritorious Awards</a:t>
            </a:r>
          </a:p>
          <a:p>
            <a:pPr algn="ctr">
              <a:defRPr/>
            </a:pPr>
            <a:r>
              <a:rPr lang="en-US" sz="1200" i="1" dirty="0">
                <a:latin typeface="Palatino Linotype" panose="02040502050505030304" pitchFamily="18" charset="0"/>
              </a:rPr>
              <a:t>Bronze Cross | Medal of Honor</a:t>
            </a:r>
          </a:p>
        </p:txBody>
      </p:sp>
      <p:pic>
        <p:nvPicPr>
          <p:cNvPr id="22" name="Picture 21" descr="A black background with white text&#10;&#10;Description automatically generated">
            <a:extLst>
              <a:ext uri="{FF2B5EF4-FFF2-40B4-BE49-F238E27FC236}">
                <a16:creationId xmlns:a16="http://schemas.microsoft.com/office/drawing/2014/main" id="{F9CAF4A5-2279-077A-0169-04C33A303514}"/>
              </a:ext>
            </a:extLst>
          </p:cNvPr>
          <p:cNvPicPr>
            <a:picLocks noChangeAspect="1"/>
          </p:cNvPicPr>
          <p:nvPr/>
        </p:nvPicPr>
        <p:blipFill>
          <a:blip r:embed="rId2"/>
          <a:stretch>
            <a:fillRect/>
          </a:stretch>
        </p:blipFill>
        <p:spPr>
          <a:xfrm>
            <a:off x="522514" y="531604"/>
            <a:ext cx="2324527" cy="1291213"/>
          </a:xfrm>
          <a:prstGeom prst="rect">
            <a:avLst/>
          </a:prstGeom>
        </p:spPr>
      </p:pic>
    </p:spTree>
    <p:extLst>
      <p:ext uri="{BB962C8B-B14F-4D97-AF65-F5344CB8AC3E}">
        <p14:creationId xmlns:p14="http://schemas.microsoft.com/office/powerpoint/2010/main" val="5612346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C5C9AD-FF31-D441-F86B-7425446CEBB4}"/>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C6404ED0-670F-24A7-69A4-45DFE53F6F2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5483" y="421675"/>
            <a:ext cx="4200711" cy="1618140"/>
          </a:xfrm>
          <a:prstGeom prst="rect">
            <a:avLst/>
          </a:prstGeom>
        </p:spPr>
      </p:pic>
      <p:sp>
        <p:nvSpPr>
          <p:cNvPr id="9" name="TextBox 8">
            <a:extLst>
              <a:ext uri="{FF2B5EF4-FFF2-40B4-BE49-F238E27FC236}">
                <a16:creationId xmlns:a16="http://schemas.microsoft.com/office/drawing/2014/main" id="{1F962F1B-7357-CE49-FBA0-C9151952B030}"/>
              </a:ext>
            </a:extLst>
          </p:cNvPr>
          <p:cNvSpPr txBox="1">
            <a:spLocks noGrp="1" noRot="1" noMove="1" noResize="1" noEditPoints="1" noAdjustHandles="1" noChangeArrowheads="1" noChangeShapeType="1"/>
          </p:cNvSpPr>
          <p:nvPr/>
        </p:nvSpPr>
        <p:spPr>
          <a:xfrm>
            <a:off x="5774184" y="956590"/>
            <a:ext cx="3734033" cy="787400"/>
          </a:xfrm>
          <a:prstGeom prst="rect">
            <a:avLst/>
          </a:prstGeom>
          <a:noFill/>
          <a:ln>
            <a:noFill/>
          </a:ln>
        </p:spPr>
        <p:txBody>
          <a:bodyPr vert="horz" wrap="square" lIns="91440" tIns="45720" rIns="91440" bIns="45720" rtlCol="0" anchor="ctr">
            <a:noAutofit/>
          </a:bodyPr>
          <a:lstStyle/>
          <a:p>
            <a:pPr algn="ctr"/>
            <a:r>
              <a:rPr lang="en-US" sz="3200" dirty="0">
                <a:solidFill>
                  <a:schemeClr val="bg1"/>
                </a:solidFill>
                <a:latin typeface="Palatino Linotype" panose="02040502050505030304" pitchFamily="18" charset="0"/>
              </a:rPr>
              <a:t>Service Unit </a:t>
            </a:r>
          </a:p>
          <a:p>
            <a:pPr algn="ctr"/>
            <a:r>
              <a:rPr lang="en-US" sz="3200" dirty="0">
                <a:solidFill>
                  <a:schemeClr val="bg1"/>
                </a:solidFill>
                <a:latin typeface="Palatino Linotype" panose="02040502050505030304" pitchFamily="18" charset="0"/>
              </a:rPr>
              <a:t>Recognition Event</a:t>
            </a:r>
          </a:p>
        </p:txBody>
      </p:sp>
      <p:sp>
        <p:nvSpPr>
          <p:cNvPr id="11" name="TextBox 10">
            <a:extLst>
              <a:ext uri="{FF2B5EF4-FFF2-40B4-BE49-F238E27FC236}">
                <a16:creationId xmlns:a16="http://schemas.microsoft.com/office/drawing/2014/main" id="{AC097A61-AE17-BEEB-D6F3-7B79AA47292A}"/>
              </a:ext>
            </a:extLst>
          </p:cNvPr>
          <p:cNvSpPr txBox="1"/>
          <p:nvPr/>
        </p:nvSpPr>
        <p:spPr>
          <a:xfrm>
            <a:off x="261256" y="1826524"/>
            <a:ext cx="4647364" cy="2373687"/>
          </a:xfrm>
          <a:prstGeom prst="rect">
            <a:avLst/>
          </a:prstGeom>
          <a:noFill/>
          <a:ln>
            <a:noFill/>
          </a:ln>
        </p:spPr>
        <p:txBody>
          <a:bodyPr vert="horz" wrap="square" lIns="91440" tIns="45720" rIns="91440" bIns="45720" rtlCol="0" anchor="t">
            <a:noAutofit/>
          </a:bodyPr>
          <a:lstStyle/>
          <a:p>
            <a:pPr algn="ctr">
              <a:lnSpc>
                <a:spcPct val="150000"/>
              </a:lnSpc>
            </a:pPr>
            <a:r>
              <a:rPr lang="en-US" sz="1400" dirty="0">
                <a:latin typeface="Palatino Linotype" panose="02040502050505030304" pitchFamily="18" charset="0"/>
              </a:rPr>
              <a:t>Name Here</a:t>
            </a:r>
          </a:p>
          <a:p>
            <a:pPr algn="ctr">
              <a:lnSpc>
                <a:spcPct val="150000"/>
              </a:lnSpc>
            </a:pPr>
            <a:r>
              <a:rPr lang="en-US" sz="1400" dirty="0">
                <a:latin typeface="Palatino Linotype" panose="02040502050505030304" pitchFamily="18" charset="0"/>
              </a:rPr>
              <a:t>Name Here</a:t>
            </a:r>
          </a:p>
          <a:p>
            <a:pPr algn="ctr">
              <a:lnSpc>
                <a:spcPct val="150000"/>
              </a:lnSpc>
            </a:pPr>
            <a:r>
              <a:rPr lang="en-US" sz="1400" dirty="0">
                <a:latin typeface="Palatino Linotype" panose="02040502050505030304" pitchFamily="18" charset="0"/>
              </a:rPr>
              <a:t>Name Here</a:t>
            </a:r>
          </a:p>
          <a:p>
            <a:pPr algn="ctr">
              <a:lnSpc>
                <a:spcPct val="150000"/>
              </a:lnSpc>
            </a:pPr>
            <a:r>
              <a:rPr lang="en-US" sz="1400" dirty="0">
                <a:latin typeface="Palatino Linotype" panose="02040502050505030304" pitchFamily="18" charset="0"/>
              </a:rPr>
              <a:t>Name Here</a:t>
            </a:r>
          </a:p>
          <a:p>
            <a:pPr algn="ctr">
              <a:lnSpc>
                <a:spcPct val="150000"/>
              </a:lnSpc>
            </a:pPr>
            <a:r>
              <a:rPr lang="en-US" sz="1400" dirty="0">
                <a:latin typeface="Palatino Linotype" panose="02040502050505030304" pitchFamily="18" charset="0"/>
              </a:rPr>
              <a:t>Name Here</a:t>
            </a:r>
          </a:p>
          <a:p>
            <a:pPr algn="ctr">
              <a:lnSpc>
                <a:spcPct val="150000"/>
              </a:lnSpc>
            </a:pPr>
            <a:r>
              <a:rPr lang="en-US" sz="1400" dirty="0">
                <a:latin typeface="Palatino Linotype" panose="02040502050505030304" pitchFamily="18" charset="0"/>
              </a:rPr>
              <a:t>Name Here</a:t>
            </a:r>
          </a:p>
          <a:p>
            <a:pPr algn="ctr">
              <a:lnSpc>
                <a:spcPct val="150000"/>
              </a:lnSpc>
            </a:pPr>
            <a:r>
              <a:rPr lang="en-US" sz="1400" dirty="0">
                <a:latin typeface="Palatino Linotype" panose="02040502050505030304" pitchFamily="18" charset="0"/>
              </a:rPr>
              <a:t>Name Here</a:t>
            </a:r>
            <a:endParaRPr lang="en-US" sz="1000" dirty="0"/>
          </a:p>
          <a:p>
            <a:pPr algn="ctr">
              <a:lnSpc>
                <a:spcPct val="150000"/>
              </a:lnSpc>
            </a:pPr>
            <a:endParaRPr lang="en-US" sz="1000" dirty="0"/>
          </a:p>
          <a:p>
            <a:pPr>
              <a:lnSpc>
                <a:spcPct val="150000"/>
              </a:lnSpc>
            </a:pPr>
            <a:r>
              <a:rPr lang="en-US" sz="1050" dirty="0"/>
              <a:t> </a:t>
            </a:r>
          </a:p>
        </p:txBody>
      </p:sp>
      <p:sp>
        <p:nvSpPr>
          <p:cNvPr id="22" name="TextBox 21">
            <a:extLst>
              <a:ext uri="{FF2B5EF4-FFF2-40B4-BE49-F238E27FC236}">
                <a16:creationId xmlns:a16="http://schemas.microsoft.com/office/drawing/2014/main" id="{B7A4CBF1-4C17-86A5-B988-BB9E99F430D0}"/>
              </a:ext>
            </a:extLst>
          </p:cNvPr>
          <p:cNvSpPr txBox="1">
            <a:spLocks noGrp="1" noRot="1" noMove="1" noResize="1" noEditPoints="1" noAdjustHandles="1" noChangeArrowheads="1" noChangeShapeType="1"/>
          </p:cNvSpPr>
          <p:nvPr/>
        </p:nvSpPr>
        <p:spPr>
          <a:xfrm>
            <a:off x="5753086" y="5621008"/>
            <a:ext cx="3747217" cy="898976"/>
          </a:xfrm>
          <a:prstGeom prst="rect">
            <a:avLst/>
          </a:prstGeom>
          <a:noFill/>
          <a:ln>
            <a:noFill/>
          </a:ln>
        </p:spPr>
        <p:txBody>
          <a:bodyPr vert="horz" wrap="square" lIns="91440" tIns="45720" rIns="91440" bIns="45720" rtlCol="0" anchor="t">
            <a:noAutofit/>
          </a:bodyPr>
          <a:lstStyle/>
          <a:p>
            <a:pPr algn="ctr"/>
            <a:r>
              <a:rPr lang="en-US" sz="1800" dirty="0">
                <a:latin typeface="Palatino Linotype" panose="02040502050505030304" pitchFamily="18" charset="0"/>
              </a:rPr>
              <a:t>Honoring the accomplishments and contributions of our very own Girl Scouts and volunteers</a:t>
            </a:r>
          </a:p>
        </p:txBody>
      </p:sp>
      <p:sp>
        <p:nvSpPr>
          <p:cNvPr id="6" name="Rectangle: Rounded Corners 5">
            <a:extLst>
              <a:ext uri="{FF2B5EF4-FFF2-40B4-BE49-F238E27FC236}">
                <a16:creationId xmlns:a16="http://schemas.microsoft.com/office/drawing/2014/main" id="{2771FC05-E851-B8C9-FD62-2991CA967F0D}"/>
              </a:ext>
            </a:extLst>
          </p:cNvPr>
          <p:cNvSpPr>
            <a:spLocks noGrp="1" noRot="1" noMove="1" noResize="1" noEditPoints="1" noAdjustHandles="1" noChangeArrowheads="1" noChangeShapeType="1"/>
          </p:cNvSpPr>
          <p:nvPr/>
        </p:nvSpPr>
        <p:spPr>
          <a:xfrm>
            <a:off x="261257" y="1048581"/>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Palatino Linotype" panose="02040502050505030304" pitchFamily="18" charset="0"/>
              </a:rPr>
              <a:t>Special Thanks</a:t>
            </a:r>
          </a:p>
        </p:txBody>
      </p:sp>
      <p:sp>
        <p:nvSpPr>
          <p:cNvPr id="7" name="Rectangle: Rounded Corners 6">
            <a:extLst>
              <a:ext uri="{FF2B5EF4-FFF2-40B4-BE49-F238E27FC236}">
                <a16:creationId xmlns:a16="http://schemas.microsoft.com/office/drawing/2014/main" id="{1B542F9E-29B9-105D-A8AF-899A2DADAA72}"/>
              </a:ext>
            </a:extLst>
          </p:cNvPr>
          <p:cNvSpPr>
            <a:spLocks noGrp="1" noRot="1" noMove="1" noResize="1" noEditPoints="1" noAdjustHandles="1" noChangeArrowheads="1" noChangeShapeType="1"/>
          </p:cNvSpPr>
          <p:nvPr/>
        </p:nvSpPr>
        <p:spPr>
          <a:xfrm>
            <a:off x="5233364" y="6727479"/>
            <a:ext cx="4470947"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Palatino Linotype" panose="02040502050505030304" pitchFamily="18" charset="0"/>
              </a:rPr>
              <a:t>September 30, 2024 | Service Unit 0000</a:t>
            </a:r>
          </a:p>
        </p:txBody>
      </p:sp>
      <p:pic>
        <p:nvPicPr>
          <p:cNvPr id="2" name="Picture 1" descr="A green clover leaf on a black background&#10;&#10;Description automatically generated">
            <a:extLst>
              <a:ext uri="{FF2B5EF4-FFF2-40B4-BE49-F238E27FC236}">
                <a16:creationId xmlns:a16="http://schemas.microsoft.com/office/drawing/2014/main" id="{10348C02-17DE-EDED-1FD8-CBA0A7C5A37B}"/>
              </a:ext>
            </a:extLst>
          </p:cNvPr>
          <p:cNvPicPr>
            <a:picLocks noGrp="1" noRot="1" noChangeAspect="1" noMove="1" noResize="1" noEditPoints="1" noAdjustHandles="1" noChangeArrowheads="1" noChangeShapeType="1" noCrop="1"/>
          </p:cNvPicPr>
          <p:nvPr/>
        </p:nvPicPr>
        <p:blipFill>
          <a:blip r:embed="rId5"/>
          <a:stretch>
            <a:fillRect/>
          </a:stretch>
        </p:blipFill>
        <p:spPr>
          <a:xfrm>
            <a:off x="6180899" y="2520557"/>
            <a:ext cx="2920604" cy="2731286"/>
          </a:xfrm>
          <a:prstGeom prst="rect">
            <a:avLst/>
          </a:prstGeom>
        </p:spPr>
      </p:pic>
    </p:spTree>
    <p:extLst>
      <p:ext uri="{BB962C8B-B14F-4D97-AF65-F5344CB8AC3E}">
        <p14:creationId xmlns:p14="http://schemas.microsoft.com/office/powerpoint/2010/main" val="11174576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AC1D9F-FF4D-067E-C450-C5C0E024F226}"/>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17816A1-92C9-5A38-F795-5E64B2A337D4}"/>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1    </a:t>
            </a:r>
            <a:r>
              <a:rPr lang="en-US" sz="1200" dirty="0">
                <a:latin typeface="Palatino Linotype" panose="02040502050505030304" pitchFamily="18" charset="0"/>
              </a:rPr>
              <a:t>Service Unit Recognition Event</a:t>
            </a:r>
          </a:p>
        </p:txBody>
      </p:sp>
      <p:sp>
        <p:nvSpPr>
          <p:cNvPr id="20" name="TextBox 19">
            <a:extLst>
              <a:ext uri="{FF2B5EF4-FFF2-40B4-BE49-F238E27FC236}">
                <a16:creationId xmlns:a16="http://schemas.microsoft.com/office/drawing/2014/main" id="{7CAD616D-BF01-C8F5-D87D-94265D80A3CF}"/>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6</a:t>
            </a:r>
          </a:p>
        </p:txBody>
      </p:sp>
      <p:sp>
        <p:nvSpPr>
          <p:cNvPr id="22" name="Rectangle: Rounded Corners 21">
            <a:extLst>
              <a:ext uri="{FF2B5EF4-FFF2-40B4-BE49-F238E27FC236}">
                <a16:creationId xmlns:a16="http://schemas.microsoft.com/office/drawing/2014/main" id="{F0DA7946-8AA2-77FD-B231-C0F99256D694}"/>
              </a:ext>
            </a:extLst>
          </p:cNvPr>
          <p:cNvSpPr>
            <a:spLocks noGrp="1" noRot="1" noMove="1" noResize="1" noEditPoints="1" noAdjustHandles="1" noChangeArrowheads="1" noChangeShapeType="1"/>
          </p:cNvSpPr>
          <p:nvPr/>
        </p:nvSpPr>
        <p:spPr>
          <a:xfrm>
            <a:off x="285753" y="367004"/>
            <a:ext cx="4256103" cy="6947934"/>
          </a:xfrm>
          <a:prstGeom prst="round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t"/>
          <a:lstStyle/>
          <a:p>
            <a:endParaRPr lang="en-US" sz="1050" b="1" dirty="0">
              <a:solidFill>
                <a:schemeClr val="bg1"/>
              </a:solidFill>
            </a:endParaRPr>
          </a:p>
          <a:p>
            <a:endParaRPr lang="en-US" sz="14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endParaRPr lang="en-US" sz="1600" b="1" dirty="0">
              <a:solidFill>
                <a:schemeClr val="bg1"/>
              </a:solidFill>
              <a:latin typeface="Palatino Linotype" panose="02040502050505030304" pitchFamily="18" charset="0"/>
            </a:endParaRPr>
          </a:p>
          <a:p>
            <a:r>
              <a:rPr lang="en-US" sz="1600" b="1" dirty="0">
                <a:solidFill>
                  <a:schemeClr val="bg1"/>
                </a:solidFill>
                <a:latin typeface="Palatino Linotype" panose="02040502050505030304" pitchFamily="18" charset="0"/>
              </a:rPr>
              <a:t>THE GIRL SCOUT PROMISE</a:t>
            </a:r>
            <a:endParaRPr lang="en-US" sz="1600" dirty="0">
              <a:solidFill>
                <a:schemeClr val="bg1"/>
              </a:solidFill>
              <a:latin typeface="Palatino Linotype" panose="02040502050505030304" pitchFamily="18" charset="0"/>
            </a:endParaRPr>
          </a:p>
          <a:p>
            <a:r>
              <a:rPr lang="en-US" sz="1400" i="1" dirty="0">
                <a:solidFill>
                  <a:schemeClr val="bg1"/>
                </a:solidFill>
                <a:latin typeface="Palatino Linotype" panose="02040502050505030304" pitchFamily="18" charset="0"/>
              </a:rPr>
              <a:t>On my honor, I will try </a:t>
            </a:r>
          </a:p>
          <a:p>
            <a:r>
              <a:rPr lang="en-US" sz="1400" dirty="0">
                <a:solidFill>
                  <a:schemeClr val="bg1"/>
                </a:solidFill>
                <a:latin typeface="Palatino Linotype" panose="02040502050505030304" pitchFamily="18" charset="0"/>
              </a:rPr>
              <a:t>    to serve God* and my country, </a:t>
            </a:r>
          </a:p>
          <a:p>
            <a:r>
              <a:rPr lang="en-US" sz="1400" dirty="0">
                <a:solidFill>
                  <a:schemeClr val="bg1"/>
                </a:solidFill>
                <a:latin typeface="Palatino Linotype" panose="02040502050505030304" pitchFamily="18" charset="0"/>
              </a:rPr>
              <a:t>    to help people at all times, </a:t>
            </a:r>
          </a:p>
          <a:p>
            <a:r>
              <a:rPr lang="en-US" sz="1400" dirty="0">
                <a:solidFill>
                  <a:schemeClr val="bg1"/>
                </a:solidFill>
                <a:latin typeface="Palatino Linotype" panose="02040502050505030304" pitchFamily="18" charset="0"/>
              </a:rPr>
              <a:t>    and to live by the Girl Scout Law.</a:t>
            </a:r>
          </a:p>
          <a:p>
            <a:endParaRPr lang="en-US" sz="1200" dirty="0">
              <a:solidFill>
                <a:schemeClr val="bg1"/>
              </a:solidFill>
              <a:latin typeface="Palatino Linotype" panose="02040502050505030304" pitchFamily="18" charset="0"/>
            </a:endParaRPr>
          </a:p>
          <a:p>
            <a:endParaRPr lang="en-US" sz="1400" b="1" dirty="0">
              <a:solidFill>
                <a:schemeClr val="bg1"/>
              </a:solidFill>
              <a:latin typeface="Palatino Linotype" panose="02040502050505030304" pitchFamily="18" charset="0"/>
            </a:endParaRPr>
          </a:p>
          <a:p>
            <a:r>
              <a:rPr lang="en-US" sz="1600" b="1" dirty="0">
                <a:solidFill>
                  <a:schemeClr val="bg1"/>
                </a:solidFill>
                <a:latin typeface="Palatino Linotype" panose="02040502050505030304" pitchFamily="18" charset="0"/>
              </a:rPr>
              <a:t>THE GIRL SCOUT LAW</a:t>
            </a:r>
            <a:endParaRPr lang="en-US" sz="1600" dirty="0">
              <a:solidFill>
                <a:schemeClr val="bg1"/>
              </a:solidFill>
              <a:latin typeface="Palatino Linotype" panose="02040502050505030304" pitchFamily="18" charset="0"/>
            </a:endParaRPr>
          </a:p>
          <a:p>
            <a:r>
              <a:rPr lang="en-US" sz="1400" i="1" dirty="0">
                <a:solidFill>
                  <a:schemeClr val="bg1"/>
                </a:solidFill>
                <a:latin typeface="Palatino Linotype" panose="02040502050505030304" pitchFamily="18" charset="0"/>
              </a:rPr>
              <a:t>I will do my best to be</a:t>
            </a:r>
          </a:p>
          <a:p>
            <a:r>
              <a:rPr lang="en-US" sz="1400" dirty="0">
                <a:solidFill>
                  <a:schemeClr val="bg1"/>
                </a:solidFill>
                <a:latin typeface="Palatino Linotype" panose="02040502050505030304" pitchFamily="18" charset="0"/>
              </a:rPr>
              <a:t>    honest and fair,</a:t>
            </a:r>
          </a:p>
          <a:p>
            <a:r>
              <a:rPr lang="en-US" sz="1400" dirty="0">
                <a:solidFill>
                  <a:schemeClr val="bg1"/>
                </a:solidFill>
                <a:latin typeface="Palatino Linotype" panose="02040502050505030304" pitchFamily="18" charset="0"/>
              </a:rPr>
              <a:t>    friendly and helpful, </a:t>
            </a:r>
          </a:p>
          <a:p>
            <a:r>
              <a:rPr lang="en-US" sz="1400" dirty="0">
                <a:solidFill>
                  <a:schemeClr val="bg1"/>
                </a:solidFill>
                <a:latin typeface="Palatino Linotype" panose="02040502050505030304" pitchFamily="18" charset="0"/>
              </a:rPr>
              <a:t>    considerate and caring, </a:t>
            </a:r>
          </a:p>
          <a:p>
            <a:r>
              <a:rPr lang="en-US" sz="1400" dirty="0">
                <a:solidFill>
                  <a:schemeClr val="bg1"/>
                </a:solidFill>
                <a:latin typeface="Palatino Linotype" panose="02040502050505030304" pitchFamily="18" charset="0"/>
              </a:rPr>
              <a:t>    courageous and strong, and </a:t>
            </a:r>
          </a:p>
          <a:p>
            <a:r>
              <a:rPr lang="en-US" sz="1400" dirty="0">
                <a:solidFill>
                  <a:schemeClr val="bg1"/>
                </a:solidFill>
                <a:latin typeface="Palatino Linotype" panose="02040502050505030304" pitchFamily="18" charset="0"/>
              </a:rPr>
              <a:t>    responsible for what I say and do </a:t>
            </a:r>
          </a:p>
          <a:p>
            <a:r>
              <a:rPr lang="en-US" sz="1400" dirty="0">
                <a:solidFill>
                  <a:schemeClr val="bg1"/>
                </a:solidFill>
                <a:latin typeface="Palatino Linotype" panose="02040502050505030304" pitchFamily="18" charset="0"/>
              </a:rPr>
              <a:t>and to </a:t>
            </a:r>
          </a:p>
          <a:p>
            <a:r>
              <a:rPr lang="en-US" sz="1400" dirty="0">
                <a:solidFill>
                  <a:schemeClr val="bg1"/>
                </a:solidFill>
                <a:latin typeface="Palatino Linotype" panose="02040502050505030304" pitchFamily="18" charset="0"/>
              </a:rPr>
              <a:t>    respect myself and others, </a:t>
            </a:r>
          </a:p>
          <a:p>
            <a:r>
              <a:rPr lang="en-US" sz="1400" dirty="0">
                <a:solidFill>
                  <a:schemeClr val="bg1"/>
                </a:solidFill>
                <a:latin typeface="Palatino Linotype" panose="02040502050505030304" pitchFamily="18" charset="0"/>
              </a:rPr>
              <a:t>    respect authority, </a:t>
            </a:r>
          </a:p>
          <a:p>
            <a:r>
              <a:rPr lang="en-US" sz="1400" dirty="0">
                <a:solidFill>
                  <a:schemeClr val="bg1"/>
                </a:solidFill>
                <a:latin typeface="Palatino Linotype" panose="02040502050505030304" pitchFamily="18" charset="0"/>
              </a:rPr>
              <a:t>    use resources wisely, </a:t>
            </a:r>
          </a:p>
          <a:p>
            <a:r>
              <a:rPr lang="en-US" sz="1400" dirty="0">
                <a:solidFill>
                  <a:schemeClr val="bg1"/>
                </a:solidFill>
                <a:latin typeface="Palatino Linotype" panose="02040502050505030304" pitchFamily="18" charset="0"/>
              </a:rPr>
              <a:t>    make the world a better place, </a:t>
            </a:r>
          </a:p>
          <a:p>
            <a:r>
              <a:rPr lang="en-US" sz="1400" dirty="0">
                <a:solidFill>
                  <a:schemeClr val="bg1"/>
                </a:solidFill>
                <a:latin typeface="Palatino Linotype" panose="02040502050505030304" pitchFamily="18" charset="0"/>
              </a:rPr>
              <a:t>    and to be a sister to every Girl Scout. </a:t>
            </a:r>
          </a:p>
          <a:p>
            <a:endParaRPr lang="en-US" sz="1200" dirty="0">
              <a:solidFill>
                <a:schemeClr val="bg1"/>
              </a:solidFill>
              <a:latin typeface="Palatino Linotype" panose="02040502050505030304" pitchFamily="18" charset="0"/>
            </a:endParaRPr>
          </a:p>
          <a:p>
            <a:r>
              <a:rPr lang="en-US" sz="1200" i="1" dirty="0">
                <a:solidFill>
                  <a:schemeClr val="bg1"/>
                </a:solidFill>
                <a:latin typeface="Palatino Linotype" panose="02040502050505030304" pitchFamily="18" charset="0"/>
              </a:rPr>
              <a:t>*Members may substitute for the word God </a:t>
            </a:r>
          </a:p>
          <a:p>
            <a:r>
              <a:rPr lang="en-US" sz="1200" i="1" dirty="0">
                <a:solidFill>
                  <a:schemeClr val="bg1"/>
                </a:solidFill>
                <a:latin typeface="Palatino Linotype" panose="02040502050505030304" pitchFamily="18" charset="0"/>
              </a:rPr>
              <a:t>in accordance with their own spiritual beliefs. </a:t>
            </a:r>
          </a:p>
          <a:p>
            <a:endParaRPr lang="en-US" sz="1200" dirty="0">
              <a:solidFill>
                <a:schemeClr val="tx1"/>
              </a:solidFill>
              <a:latin typeface="Palatino Linotype" panose="02040502050505030304" pitchFamily="18" charset="0"/>
            </a:endParaRPr>
          </a:p>
        </p:txBody>
      </p:sp>
      <p:pic>
        <p:nvPicPr>
          <p:cNvPr id="23" name="Picture 22" descr="A black background with white text&#10;&#10;Description automatically generated">
            <a:extLst>
              <a:ext uri="{FF2B5EF4-FFF2-40B4-BE49-F238E27FC236}">
                <a16:creationId xmlns:a16="http://schemas.microsoft.com/office/drawing/2014/main" id="{6F9486EB-6DAF-ED83-ABD2-33BFE99E5E0B}"/>
              </a:ext>
            </a:extLst>
          </p:cNvPr>
          <p:cNvPicPr>
            <a:picLocks noChangeAspect="1"/>
          </p:cNvPicPr>
          <p:nvPr/>
        </p:nvPicPr>
        <p:blipFill>
          <a:blip r:embed="rId2"/>
          <a:stretch>
            <a:fillRect/>
          </a:stretch>
        </p:blipFill>
        <p:spPr>
          <a:xfrm>
            <a:off x="522514" y="531604"/>
            <a:ext cx="2324527" cy="1291213"/>
          </a:xfrm>
          <a:prstGeom prst="rect">
            <a:avLst/>
          </a:prstGeom>
        </p:spPr>
      </p:pic>
      <p:grpSp>
        <p:nvGrpSpPr>
          <p:cNvPr id="4" name="Group 3">
            <a:extLst>
              <a:ext uri="{FF2B5EF4-FFF2-40B4-BE49-F238E27FC236}">
                <a16:creationId xmlns:a16="http://schemas.microsoft.com/office/drawing/2014/main" id="{86F2BF9B-D4D0-8E95-DE8A-F31BFC156DF0}"/>
              </a:ext>
            </a:extLst>
          </p:cNvPr>
          <p:cNvGrpSpPr/>
          <p:nvPr/>
        </p:nvGrpSpPr>
        <p:grpSpPr>
          <a:xfrm>
            <a:off x="5169877" y="2815354"/>
            <a:ext cx="4888523" cy="2147262"/>
            <a:chOff x="5169877" y="2815354"/>
            <a:chExt cx="4888523" cy="2147262"/>
          </a:xfrm>
        </p:grpSpPr>
        <p:sp>
          <p:nvSpPr>
            <p:cNvPr id="25" name="TextBox 24">
              <a:extLst>
                <a:ext uri="{FF2B5EF4-FFF2-40B4-BE49-F238E27FC236}">
                  <a16:creationId xmlns:a16="http://schemas.microsoft.com/office/drawing/2014/main" id="{8C5178BD-6A2E-6DBD-79EF-9CBC6C38CD79}"/>
                </a:ext>
              </a:extLst>
            </p:cNvPr>
            <p:cNvSpPr txBox="1"/>
            <p:nvPr/>
          </p:nvSpPr>
          <p:spPr>
            <a:xfrm>
              <a:off x="5169877" y="3407052"/>
              <a:ext cx="4888523" cy="806933"/>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The Thanks Badge is the highest volunteer award given in Girl Scouting reserved for individual members whose service to the organization has been truly outstanding and is significantly over and above the call of duty.</a:t>
              </a:r>
            </a:p>
          </p:txBody>
        </p:sp>
        <p:sp>
          <p:nvSpPr>
            <p:cNvPr id="26" name="TextBox 25">
              <a:extLst>
                <a:ext uri="{FF2B5EF4-FFF2-40B4-BE49-F238E27FC236}">
                  <a16:creationId xmlns:a16="http://schemas.microsoft.com/office/drawing/2014/main" id="{9CB9794C-F9B5-7768-5C94-2ED4E161E617}"/>
                </a:ext>
              </a:extLst>
            </p:cNvPr>
            <p:cNvSpPr txBox="1"/>
            <p:nvPr/>
          </p:nvSpPr>
          <p:spPr>
            <a:xfrm>
              <a:off x="6753713" y="4255505"/>
              <a:ext cx="1720850" cy="707111"/>
            </a:xfrm>
            <a:prstGeom prst="rect">
              <a:avLst/>
            </a:prstGeom>
            <a:noFill/>
            <a:ln>
              <a:noFill/>
            </a:ln>
          </p:spPr>
          <p:txBody>
            <a:bodyPr vert="horz" wrap="square" lIns="91440" tIns="45720" rIns="91440" bIns="45720" rtlCol="0" anchor="t">
              <a:noAutofit/>
            </a:bodyPr>
            <a:lstStyle/>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p:txBody>
        </p:sp>
        <p:sp>
          <p:nvSpPr>
            <p:cNvPr id="30" name="Rectangle: Rounded Corners 29">
              <a:extLst>
                <a:ext uri="{FF2B5EF4-FFF2-40B4-BE49-F238E27FC236}">
                  <a16:creationId xmlns:a16="http://schemas.microsoft.com/office/drawing/2014/main" id="{F663B36D-30C5-A0AD-7DC0-6B5A21044FED}"/>
                </a:ext>
              </a:extLst>
            </p:cNvPr>
            <p:cNvSpPr/>
            <p:nvPr/>
          </p:nvSpPr>
          <p:spPr>
            <a:xfrm>
              <a:off x="5290457" y="281535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Thanks Badge I</a:t>
              </a:r>
            </a:p>
          </p:txBody>
        </p:sp>
      </p:grpSp>
      <p:grpSp>
        <p:nvGrpSpPr>
          <p:cNvPr id="6" name="Group 5">
            <a:extLst>
              <a:ext uri="{FF2B5EF4-FFF2-40B4-BE49-F238E27FC236}">
                <a16:creationId xmlns:a16="http://schemas.microsoft.com/office/drawing/2014/main" id="{FCD37AE9-DF1B-BE5D-127F-C748A4016815}"/>
              </a:ext>
            </a:extLst>
          </p:cNvPr>
          <p:cNvGrpSpPr/>
          <p:nvPr/>
        </p:nvGrpSpPr>
        <p:grpSpPr>
          <a:xfrm>
            <a:off x="5290457" y="367004"/>
            <a:ext cx="4647365" cy="2125784"/>
            <a:chOff x="5290457" y="367004"/>
            <a:chExt cx="4647365" cy="2125784"/>
          </a:xfrm>
        </p:grpSpPr>
        <p:sp>
          <p:nvSpPr>
            <p:cNvPr id="24" name="TextBox 23">
              <a:extLst>
                <a:ext uri="{FF2B5EF4-FFF2-40B4-BE49-F238E27FC236}">
                  <a16:creationId xmlns:a16="http://schemas.microsoft.com/office/drawing/2014/main" id="{AF3CECF9-BB2D-DB03-E21D-15BD5AA61A23}"/>
                </a:ext>
              </a:extLst>
            </p:cNvPr>
            <p:cNvSpPr txBox="1"/>
            <p:nvPr/>
          </p:nvSpPr>
          <p:spPr>
            <a:xfrm>
              <a:off x="5290458" y="951481"/>
              <a:ext cx="4647364" cy="681502"/>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individual’s exemplary service in support of delivering the Girl Scout Leadership Experience, which has had a measurable impact on </a:t>
              </a:r>
              <a:r>
                <a:rPr lang="en-US" sz="1100" i="1" u="sng">
                  <a:latin typeface="Palatino Linotype" panose="02040502050505030304" pitchFamily="18" charset="0"/>
                </a:rPr>
                <a:t>two or more geographic areas</a:t>
              </a:r>
              <a:r>
                <a:rPr lang="en-US" sz="1100">
                  <a:latin typeface="Palatino Linotype" panose="02040502050505030304" pitchFamily="18" charset="0"/>
                </a:rPr>
                <a:t> of service.</a:t>
              </a:r>
            </a:p>
          </p:txBody>
        </p:sp>
        <p:sp>
          <p:nvSpPr>
            <p:cNvPr id="29" name="Rectangle: Rounded Corners 28">
              <a:extLst>
                <a:ext uri="{FF2B5EF4-FFF2-40B4-BE49-F238E27FC236}">
                  <a16:creationId xmlns:a16="http://schemas.microsoft.com/office/drawing/2014/main" id="{54A00400-EC58-E654-D004-CA41C7847BC5}"/>
                </a:ext>
              </a:extLst>
            </p:cNvPr>
            <p:cNvSpPr/>
            <p:nvPr/>
          </p:nvSpPr>
          <p:spPr>
            <a:xfrm>
              <a:off x="5290457" y="36700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Honor Pin</a:t>
              </a:r>
            </a:p>
          </p:txBody>
        </p:sp>
        <p:sp>
          <p:nvSpPr>
            <p:cNvPr id="31" name="TextBox 30">
              <a:extLst>
                <a:ext uri="{FF2B5EF4-FFF2-40B4-BE49-F238E27FC236}">
                  <a16:creationId xmlns:a16="http://schemas.microsoft.com/office/drawing/2014/main" id="{391CFFD4-F680-805D-7CF5-0E58DE18789B}"/>
                </a:ext>
              </a:extLst>
            </p:cNvPr>
            <p:cNvSpPr txBox="1"/>
            <p:nvPr/>
          </p:nvSpPr>
          <p:spPr>
            <a:xfrm>
              <a:off x="7836385" y="1630334"/>
              <a:ext cx="2008740" cy="862454"/>
            </a:xfrm>
            <a:prstGeom prst="rect">
              <a:avLst/>
            </a:prstGeom>
            <a:noFill/>
            <a:ln>
              <a:noFill/>
            </a:ln>
          </p:spPr>
          <p:txBody>
            <a:bodyPr vert="horz" wrap="square" lIns="91440" tIns="45720" rIns="91440" bIns="45720" rtlCol="0" anchor="t">
              <a:noAutofit/>
            </a:bodyPr>
            <a:lstStyle/>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endParaRPr lang="en-US" sz="1200" dirty="0">
                <a:solidFill>
                  <a:schemeClr val="tx1"/>
                </a:solidFill>
                <a:latin typeface="Palatino Linotype" panose="02040502050505030304" pitchFamily="18" charset="0"/>
              </a:endParaRPr>
            </a:p>
          </p:txBody>
        </p:sp>
        <p:sp>
          <p:nvSpPr>
            <p:cNvPr id="32" name="TextBox 31">
              <a:extLst>
                <a:ext uri="{FF2B5EF4-FFF2-40B4-BE49-F238E27FC236}">
                  <a16:creationId xmlns:a16="http://schemas.microsoft.com/office/drawing/2014/main" id="{BBEC85F8-14BF-5301-CEF1-0C9E3B727164}"/>
                </a:ext>
              </a:extLst>
            </p:cNvPr>
            <p:cNvSpPr txBox="1"/>
            <p:nvPr/>
          </p:nvSpPr>
          <p:spPr>
            <a:xfrm>
              <a:off x="5424430" y="1630334"/>
              <a:ext cx="2265905" cy="862454"/>
            </a:xfrm>
            <a:prstGeom prst="rect">
              <a:avLst/>
            </a:prstGeom>
            <a:noFill/>
            <a:ln>
              <a:noFill/>
            </a:ln>
          </p:spPr>
          <p:txBody>
            <a:bodyPr vert="horz" wrap="square" lIns="91440" tIns="45720" rIns="91440" bIns="45720" rtlCol="0" anchor="t">
              <a:noAutofit/>
            </a:bodyPr>
            <a:lstStyle/>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endParaRPr lang="en-US" sz="1200" dirty="0">
                <a:solidFill>
                  <a:schemeClr val="tx1"/>
                </a:solidFill>
                <a:latin typeface="Palatino Linotype" panose="02040502050505030304" pitchFamily="18" charset="0"/>
              </a:endParaRPr>
            </a:p>
          </p:txBody>
        </p:sp>
      </p:grpSp>
      <p:grpSp>
        <p:nvGrpSpPr>
          <p:cNvPr id="3" name="Group 2">
            <a:extLst>
              <a:ext uri="{FF2B5EF4-FFF2-40B4-BE49-F238E27FC236}">
                <a16:creationId xmlns:a16="http://schemas.microsoft.com/office/drawing/2014/main" id="{3F40FDD2-4E68-4161-A9D4-A6BDFBC4E20B}"/>
              </a:ext>
            </a:extLst>
          </p:cNvPr>
          <p:cNvGrpSpPr/>
          <p:nvPr/>
        </p:nvGrpSpPr>
        <p:grpSpPr>
          <a:xfrm>
            <a:off x="5287904" y="5193324"/>
            <a:ext cx="4647365" cy="1726653"/>
            <a:chOff x="5287904" y="5193324"/>
            <a:chExt cx="4647365" cy="1726653"/>
          </a:xfrm>
        </p:grpSpPr>
        <p:sp>
          <p:nvSpPr>
            <p:cNvPr id="27" name="TextBox 26">
              <a:extLst>
                <a:ext uri="{FF2B5EF4-FFF2-40B4-BE49-F238E27FC236}">
                  <a16:creationId xmlns:a16="http://schemas.microsoft.com/office/drawing/2014/main" id="{7BD98D50-0F8D-E5DD-7A22-D60ACF24656B}"/>
                </a:ext>
              </a:extLst>
            </p:cNvPr>
            <p:cNvSpPr txBox="1"/>
            <p:nvPr/>
          </p:nvSpPr>
          <p:spPr>
            <a:xfrm>
              <a:off x="5344797" y="5796743"/>
              <a:ext cx="4582632" cy="731538"/>
            </a:xfrm>
            <a:prstGeom prst="rect">
              <a:avLst/>
            </a:prstGeom>
            <a:noFill/>
            <a:ln>
              <a:noFill/>
            </a:ln>
          </p:spPr>
          <p:txBody>
            <a:bodyPr vert="horz" wrap="square" lIns="91440" tIns="45720" rIns="91440" bIns="45720" rtlCol="0" anchor="ctr">
              <a:noAutofit/>
            </a:bodyPr>
            <a:lstStyle/>
            <a:p>
              <a:pPr algn="ctr"/>
              <a:r>
                <a:rPr lang="en-US" sz="1100" dirty="0">
                  <a:latin typeface="Palatino Linotype" panose="02040502050505030304" pitchFamily="18" charset="0"/>
                </a:rPr>
                <a:t>The Thanks Badge II recognizes members who have already received the Thanks Badge I and continue to contribute in extraordinary ways that benefits the entire Council or the entire Girl Scout movement.</a:t>
              </a:r>
            </a:p>
          </p:txBody>
        </p:sp>
        <p:sp>
          <p:nvSpPr>
            <p:cNvPr id="28" name="TextBox 27">
              <a:extLst>
                <a:ext uri="{FF2B5EF4-FFF2-40B4-BE49-F238E27FC236}">
                  <a16:creationId xmlns:a16="http://schemas.microsoft.com/office/drawing/2014/main" id="{E931A236-D653-9FA5-DCE4-7A0F2A56195B}"/>
                </a:ext>
              </a:extLst>
            </p:cNvPr>
            <p:cNvSpPr txBox="1"/>
            <p:nvPr/>
          </p:nvSpPr>
          <p:spPr>
            <a:xfrm>
              <a:off x="6829910" y="6544670"/>
              <a:ext cx="1720850" cy="375307"/>
            </a:xfrm>
            <a:prstGeom prst="rect">
              <a:avLst/>
            </a:prstGeom>
            <a:noFill/>
            <a:ln>
              <a:noFill/>
            </a:ln>
          </p:spPr>
          <p:txBody>
            <a:bodyPr vert="horz" wrap="square" lIns="91440" tIns="45720" rIns="91440" bIns="45720" rtlCol="0" anchor="t">
              <a:noAutofit/>
            </a:bodyPr>
            <a:lstStyle/>
            <a:p>
              <a:pPr algn="ctr"/>
              <a:r>
                <a:rPr lang="en-US" sz="1200" dirty="0">
                  <a:solidFill>
                    <a:schemeClr val="tx1"/>
                  </a:solidFill>
                  <a:latin typeface="Palatino Linotype" panose="02040502050505030304" pitchFamily="18" charset="0"/>
                </a:rPr>
                <a:t>First/Last Name</a:t>
              </a:r>
            </a:p>
          </p:txBody>
        </p:sp>
        <p:sp>
          <p:nvSpPr>
            <p:cNvPr id="33" name="Rectangle: Rounded Corners 32">
              <a:extLst>
                <a:ext uri="{FF2B5EF4-FFF2-40B4-BE49-F238E27FC236}">
                  <a16:creationId xmlns:a16="http://schemas.microsoft.com/office/drawing/2014/main" id="{F17597A1-47A1-3CA5-1DB6-5D12AC1E69CB}"/>
                </a:ext>
              </a:extLst>
            </p:cNvPr>
            <p:cNvSpPr/>
            <p:nvPr/>
          </p:nvSpPr>
          <p:spPr>
            <a:xfrm>
              <a:off x="5287904" y="519332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Thanks Badge II</a:t>
              </a:r>
            </a:p>
          </p:txBody>
        </p:sp>
      </p:grpSp>
    </p:spTree>
    <p:extLst>
      <p:ext uri="{BB962C8B-B14F-4D97-AF65-F5344CB8AC3E}">
        <p14:creationId xmlns:p14="http://schemas.microsoft.com/office/powerpoint/2010/main" val="12363756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44818F-756F-6BCA-E9F6-6F3A7283B03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AC0692F-7B82-B9CB-0795-FCC0ED9D154D}"/>
              </a:ext>
            </a:extLst>
          </p:cNvPr>
          <p:cNvSpPr txBox="1">
            <a:spLocks noGrp="1" noRot="1" noMove="1" noResize="1" noEditPoints="1" noAdjustHandles="1" noChangeArrowheads="1" noChangeShapeType="1"/>
          </p:cNvSpPr>
          <p:nvPr/>
        </p:nvSpPr>
        <p:spPr>
          <a:xfrm>
            <a:off x="5847332" y="1190090"/>
            <a:ext cx="3581414" cy="4844174"/>
          </a:xfrm>
          <a:prstGeom prst="rect">
            <a:avLst/>
          </a:prstGeom>
          <a:noFill/>
          <a:ln>
            <a:noFill/>
          </a:ln>
        </p:spPr>
        <p:txBody>
          <a:bodyPr vert="horz" wrap="square" lIns="91440" tIns="45720" rIns="91440" bIns="45720" rtlCol="0" anchor="t">
            <a:noAutofit/>
          </a:bodyPr>
          <a:lstStyle/>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Numeral Guard Pin ……………………..... 3</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Orange Owl ……………………………….. 3</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Spotlight Award ………………………….  4 </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Shining Star Award ….…………………… 4</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Volunteer of Excellence ……………..…… 4</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President’s Award ……………………….... 5</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Opening Doors Award …………………… 5</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Appreciation Pin …………………..……… 5</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Honor Pin …………………………………. 6</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Thanks Badge I ……………………………. 6</a:t>
            </a:r>
          </a:p>
          <a:p>
            <a:pPr marL="0" marR="0" lvl="0" indent="0" defTabSz="855857" rtl="0" eaLnBrk="1" fontAlgn="auto" latinLnBrk="0" hangingPunct="1">
              <a:lnSpc>
                <a:spcPct val="200000"/>
              </a:lnSpc>
              <a:spcBef>
                <a:spcPts val="0"/>
              </a:spcBef>
              <a:spcAft>
                <a:spcPts val="0"/>
              </a:spcAft>
              <a:buClrTx/>
              <a:buSzTx/>
              <a:buFontTx/>
              <a:buNone/>
              <a:tabLst/>
              <a:defRPr/>
            </a:pPr>
            <a:r>
              <a:rPr kumimoji="0" lang="en-US" sz="1400" i="0"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Thanks Badge II …………………………... 6</a:t>
            </a:r>
          </a:p>
        </p:txBody>
      </p:sp>
      <p:sp>
        <p:nvSpPr>
          <p:cNvPr id="27" name="Rectangle: Rounded Corners 26">
            <a:extLst>
              <a:ext uri="{FF2B5EF4-FFF2-40B4-BE49-F238E27FC236}">
                <a16:creationId xmlns:a16="http://schemas.microsoft.com/office/drawing/2014/main" id="{C85DACEF-B7DE-CCB9-DB5B-EA1E3F727D83}"/>
              </a:ext>
            </a:extLst>
          </p:cNvPr>
          <p:cNvSpPr>
            <a:spLocks noGrp="1" noRot="1" noMove="1" noResize="1" noEditPoints="1" noAdjustHandles="1" noChangeArrowheads="1" noChangeShapeType="1"/>
          </p:cNvSpPr>
          <p:nvPr/>
        </p:nvSpPr>
        <p:spPr>
          <a:xfrm>
            <a:off x="5304658" y="372141"/>
            <a:ext cx="4666763" cy="603419"/>
          </a:xfrm>
          <a:prstGeom prst="roundRect">
            <a:avLst/>
          </a:prstGeom>
          <a:solidFill>
            <a:srgbClr val="005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Palatino Linotype" panose="02040502050505030304" pitchFamily="18" charset="0"/>
              </a:rPr>
              <a:t>Adult Awards</a:t>
            </a:r>
          </a:p>
        </p:txBody>
      </p:sp>
      <p:sp>
        <p:nvSpPr>
          <p:cNvPr id="3" name="TextBox 2">
            <a:extLst>
              <a:ext uri="{FF2B5EF4-FFF2-40B4-BE49-F238E27FC236}">
                <a16:creationId xmlns:a16="http://schemas.microsoft.com/office/drawing/2014/main" id="{8BAAB95B-DD0A-8C2F-BAB6-9A6C58B85103}"/>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5    </a:t>
            </a:r>
            <a:r>
              <a:rPr lang="en-US" sz="1200" dirty="0">
                <a:latin typeface="Palatino Linotype" panose="02040502050505030304" pitchFamily="18" charset="0"/>
              </a:rPr>
              <a:t>Service Unit Recognition Event</a:t>
            </a:r>
          </a:p>
        </p:txBody>
      </p:sp>
      <p:sp>
        <p:nvSpPr>
          <p:cNvPr id="4" name="TextBox 3">
            <a:extLst>
              <a:ext uri="{FF2B5EF4-FFF2-40B4-BE49-F238E27FC236}">
                <a16:creationId xmlns:a16="http://schemas.microsoft.com/office/drawing/2014/main" id="{33898D6B-B883-C955-ACB4-1D3A4CDE42D6}"/>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2</a:t>
            </a:r>
          </a:p>
        </p:txBody>
      </p:sp>
      <p:grpSp>
        <p:nvGrpSpPr>
          <p:cNvPr id="2" name="Group 1">
            <a:extLst>
              <a:ext uri="{FF2B5EF4-FFF2-40B4-BE49-F238E27FC236}">
                <a16:creationId xmlns:a16="http://schemas.microsoft.com/office/drawing/2014/main" id="{D1BCF6E9-42D5-3733-7F6B-7AACB882E298}"/>
              </a:ext>
            </a:extLst>
          </p:cNvPr>
          <p:cNvGrpSpPr/>
          <p:nvPr/>
        </p:nvGrpSpPr>
        <p:grpSpPr>
          <a:xfrm>
            <a:off x="196523" y="372142"/>
            <a:ext cx="4647365" cy="2765544"/>
            <a:chOff x="196523" y="372142"/>
            <a:chExt cx="4647365" cy="2765544"/>
          </a:xfrm>
        </p:grpSpPr>
        <p:sp>
          <p:nvSpPr>
            <p:cNvPr id="8" name="TextBox 7">
              <a:extLst>
                <a:ext uri="{FF2B5EF4-FFF2-40B4-BE49-F238E27FC236}">
                  <a16:creationId xmlns:a16="http://schemas.microsoft.com/office/drawing/2014/main" id="{B228C7A6-5EA7-AC8F-0EC8-3986DE18EB23}"/>
                </a:ext>
              </a:extLst>
            </p:cNvPr>
            <p:cNvSpPr txBox="1"/>
            <p:nvPr/>
          </p:nvSpPr>
          <p:spPr>
            <a:xfrm>
              <a:off x="221935" y="966015"/>
              <a:ext cx="4531809" cy="603418"/>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the efforts of a community team or program delivery team for moving its assigned area or audience toward the achievement of the council’s goals during a fiscal or membership year.</a:t>
              </a:r>
            </a:p>
          </p:txBody>
        </p:sp>
        <p:sp>
          <p:nvSpPr>
            <p:cNvPr id="13" name="TextBox 12">
              <a:extLst>
                <a:ext uri="{FF2B5EF4-FFF2-40B4-BE49-F238E27FC236}">
                  <a16:creationId xmlns:a16="http://schemas.microsoft.com/office/drawing/2014/main" id="{A450905A-7665-B9CC-B2DE-DE3EAF5B0245}"/>
                </a:ext>
              </a:extLst>
            </p:cNvPr>
            <p:cNvSpPr txBox="1"/>
            <p:nvPr/>
          </p:nvSpPr>
          <p:spPr>
            <a:xfrm>
              <a:off x="221934" y="1701073"/>
              <a:ext cx="4596541" cy="1436613"/>
            </a:xfrm>
            <a:prstGeom prst="rect">
              <a:avLst/>
            </a:prstGeom>
            <a:noFill/>
            <a:ln>
              <a:noFill/>
            </a:ln>
          </p:spPr>
          <p:txBody>
            <a:bodyPr vert="horz" wrap="square" lIns="91440" tIns="45720" rIns="91440" bIns="45720" rtlCol="0" anchor="t">
              <a:noAutofit/>
            </a:bodyPr>
            <a:lstStyle/>
            <a:p>
              <a:pPr algn="ctr"/>
              <a:r>
                <a:rPr lang="en-US" sz="1300" b="1">
                  <a:solidFill>
                    <a:schemeClr val="tx1"/>
                  </a:solidFill>
                  <a:latin typeface="Palatino Linotype" panose="02040502050505030304" pitchFamily="18" charset="0"/>
                </a:rPr>
                <a:t>Committee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30" name="Rectangle: Rounded Corners 29">
              <a:extLst>
                <a:ext uri="{FF2B5EF4-FFF2-40B4-BE49-F238E27FC236}">
                  <a16:creationId xmlns:a16="http://schemas.microsoft.com/office/drawing/2014/main" id="{DB749873-C79D-0CC2-C0B3-614747D426EB}"/>
                </a:ext>
              </a:extLst>
            </p:cNvPr>
            <p:cNvSpPr/>
            <p:nvPr/>
          </p:nvSpPr>
          <p:spPr>
            <a:xfrm>
              <a:off x="196523" y="372142"/>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President’s Award</a:t>
              </a:r>
            </a:p>
          </p:txBody>
        </p:sp>
      </p:grpSp>
      <p:grpSp>
        <p:nvGrpSpPr>
          <p:cNvPr id="6" name="Group 5">
            <a:extLst>
              <a:ext uri="{FF2B5EF4-FFF2-40B4-BE49-F238E27FC236}">
                <a16:creationId xmlns:a16="http://schemas.microsoft.com/office/drawing/2014/main" id="{DA3A9366-A67F-D53D-6564-96F4DF9FE197}"/>
              </a:ext>
            </a:extLst>
          </p:cNvPr>
          <p:cNvGrpSpPr/>
          <p:nvPr/>
        </p:nvGrpSpPr>
        <p:grpSpPr>
          <a:xfrm>
            <a:off x="196522" y="3310468"/>
            <a:ext cx="4649472" cy="1609734"/>
            <a:chOff x="196522" y="3310468"/>
            <a:chExt cx="4649472" cy="1609734"/>
          </a:xfrm>
        </p:grpSpPr>
        <p:sp>
          <p:nvSpPr>
            <p:cNvPr id="15" name="TextBox 14">
              <a:extLst>
                <a:ext uri="{FF2B5EF4-FFF2-40B4-BE49-F238E27FC236}">
                  <a16:creationId xmlns:a16="http://schemas.microsoft.com/office/drawing/2014/main" id="{94CFAC0A-673D-7A1F-7765-907712FC204D}"/>
                </a:ext>
              </a:extLst>
            </p:cNvPr>
            <p:cNvSpPr txBox="1"/>
            <p:nvPr/>
          </p:nvSpPr>
          <p:spPr>
            <a:xfrm>
              <a:off x="196522" y="3943972"/>
              <a:ext cx="4647364" cy="579393"/>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 who intentionally introduced Girl Scouting to an otherwise unserved or under-served area or group.</a:t>
              </a:r>
            </a:p>
          </p:txBody>
        </p:sp>
        <p:sp>
          <p:nvSpPr>
            <p:cNvPr id="18" name="TextBox 17">
              <a:extLst>
                <a:ext uri="{FF2B5EF4-FFF2-40B4-BE49-F238E27FC236}">
                  <a16:creationId xmlns:a16="http://schemas.microsoft.com/office/drawing/2014/main" id="{FBAE44E9-A2E9-C472-DDE4-2BC9188B29DE}"/>
                </a:ext>
              </a:extLst>
            </p:cNvPr>
            <p:cNvSpPr txBox="1"/>
            <p:nvPr/>
          </p:nvSpPr>
          <p:spPr>
            <a:xfrm>
              <a:off x="286667" y="4535781"/>
              <a:ext cx="4531808" cy="384421"/>
            </a:xfrm>
            <a:prstGeom prst="rect">
              <a:avLst/>
            </a:prstGeom>
            <a:noFill/>
            <a:ln>
              <a:noFill/>
            </a:ln>
          </p:spPr>
          <p:txBody>
            <a:bodyPr vert="horz" wrap="square" lIns="91440" tIns="45720" rIns="91440" bIns="45720" rtlCol="0" anchor="ctr">
              <a:noAutofit/>
            </a:bodyPr>
            <a:lstStyle/>
            <a:p>
              <a:pPr algn="ctr"/>
              <a:r>
                <a:rPr lang="en-US" sz="1200">
                  <a:solidFill>
                    <a:schemeClr val="tx1"/>
                  </a:solidFill>
                  <a:latin typeface="Palatino Linotype" panose="02040502050505030304" pitchFamily="18" charset="0"/>
                </a:rPr>
                <a:t>First/Last Name</a:t>
              </a:r>
            </a:p>
          </p:txBody>
        </p:sp>
        <p:sp>
          <p:nvSpPr>
            <p:cNvPr id="31" name="Rectangle: Rounded Corners 30">
              <a:extLst>
                <a:ext uri="{FF2B5EF4-FFF2-40B4-BE49-F238E27FC236}">
                  <a16:creationId xmlns:a16="http://schemas.microsoft.com/office/drawing/2014/main" id="{585DF473-42C1-D168-CEBF-A5B47B4E2C05}"/>
                </a:ext>
              </a:extLst>
            </p:cNvPr>
            <p:cNvSpPr/>
            <p:nvPr/>
          </p:nvSpPr>
          <p:spPr>
            <a:xfrm>
              <a:off x="198629" y="3310468"/>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Opening Doors Award</a:t>
              </a:r>
            </a:p>
          </p:txBody>
        </p:sp>
      </p:grpSp>
      <p:grpSp>
        <p:nvGrpSpPr>
          <p:cNvPr id="7" name="Group 6">
            <a:extLst>
              <a:ext uri="{FF2B5EF4-FFF2-40B4-BE49-F238E27FC236}">
                <a16:creationId xmlns:a16="http://schemas.microsoft.com/office/drawing/2014/main" id="{B0DC4E07-5124-EC67-4D00-74B80A9676B7}"/>
              </a:ext>
            </a:extLst>
          </p:cNvPr>
          <p:cNvGrpSpPr/>
          <p:nvPr/>
        </p:nvGrpSpPr>
        <p:grpSpPr>
          <a:xfrm>
            <a:off x="196523" y="5160237"/>
            <a:ext cx="4647365" cy="2141831"/>
            <a:chOff x="196523" y="5160237"/>
            <a:chExt cx="4647365" cy="2141831"/>
          </a:xfrm>
        </p:grpSpPr>
        <p:sp>
          <p:nvSpPr>
            <p:cNvPr id="20" name="TextBox 19">
              <a:extLst>
                <a:ext uri="{FF2B5EF4-FFF2-40B4-BE49-F238E27FC236}">
                  <a16:creationId xmlns:a16="http://schemas.microsoft.com/office/drawing/2014/main" id="{B6A2BE07-B745-A7AB-EE02-99E9D6ED4169}"/>
                </a:ext>
              </a:extLst>
            </p:cNvPr>
            <p:cNvSpPr txBox="1"/>
            <p:nvPr/>
          </p:nvSpPr>
          <p:spPr>
            <a:xfrm>
              <a:off x="196523" y="5765692"/>
              <a:ext cx="4582634" cy="731539"/>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individual’s exemplary service in support of delivering the Girl Scout Leadership Experience, which has had a measurable impact on </a:t>
              </a:r>
              <a:r>
                <a:rPr lang="en-US" sz="1100" i="1" u="sng">
                  <a:latin typeface="Palatino Linotype" panose="02040502050505030304" pitchFamily="18" charset="0"/>
                </a:rPr>
                <a:t>one geographic area</a:t>
              </a:r>
              <a:r>
                <a:rPr lang="en-US" sz="1100">
                  <a:latin typeface="Palatino Linotype" panose="02040502050505030304" pitchFamily="18" charset="0"/>
                </a:rPr>
                <a:t> of service.</a:t>
              </a:r>
            </a:p>
          </p:txBody>
        </p:sp>
        <p:sp>
          <p:nvSpPr>
            <p:cNvPr id="21" name="TextBox 20">
              <a:extLst>
                <a:ext uri="{FF2B5EF4-FFF2-40B4-BE49-F238E27FC236}">
                  <a16:creationId xmlns:a16="http://schemas.microsoft.com/office/drawing/2014/main" id="{7FD57B00-F16D-BE38-2C13-3F1EBC2E62F2}"/>
                </a:ext>
              </a:extLst>
            </p:cNvPr>
            <p:cNvSpPr txBox="1"/>
            <p:nvPr/>
          </p:nvSpPr>
          <p:spPr>
            <a:xfrm>
              <a:off x="2724034" y="6602587"/>
              <a:ext cx="2008740" cy="699481"/>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29" name="TextBox 28">
              <a:extLst>
                <a:ext uri="{FF2B5EF4-FFF2-40B4-BE49-F238E27FC236}">
                  <a16:creationId xmlns:a16="http://schemas.microsoft.com/office/drawing/2014/main" id="{CA4F6B3F-28A7-3675-BB9C-274B11F006E3}"/>
                </a:ext>
              </a:extLst>
            </p:cNvPr>
            <p:cNvSpPr txBox="1"/>
            <p:nvPr/>
          </p:nvSpPr>
          <p:spPr>
            <a:xfrm>
              <a:off x="312079" y="6602587"/>
              <a:ext cx="2265905" cy="699481"/>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32" name="Rectangle: Rounded Corners 31">
              <a:extLst>
                <a:ext uri="{FF2B5EF4-FFF2-40B4-BE49-F238E27FC236}">
                  <a16:creationId xmlns:a16="http://schemas.microsoft.com/office/drawing/2014/main" id="{FBA2AAEC-350D-030F-4E69-12A82E59C9CB}"/>
                </a:ext>
              </a:extLst>
            </p:cNvPr>
            <p:cNvSpPr/>
            <p:nvPr/>
          </p:nvSpPr>
          <p:spPr>
            <a:xfrm>
              <a:off x="196523" y="5160237"/>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Appreciation Pin</a:t>
              </a:r>
            </a:p>
          </p:txBody>
        </p:sp>
      </p:grpSp>
    </p:spTree>
    <p:extLst>
      <p:ext uri="{BB962C8B-B14F-4D97-AF65-F5344CB8AC3E}">
        <p14:creationId xmlns:p14="http://schemas.microsoft.com/office/powerpoint/2010/main" val="25221179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562141F-F75F-6CE5-0FBF-B03E915C44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4E5E2B-C848-C29E-CCC4-3C95FD2A53B2}"/>
              </a:ext>
            </a:extLst>
          </p:cNvPr>
          <p:cNvSpPr txBox="1">
            <a:spLocks noGrp="1" noRot="1" noMove="1" noResize="1" noEditPoints="1" noAdjustHandles="1" noChangeArrowheads="1" noChangeShapeType="1"/>
          </p:cNvSpPr>
          <p:nvPr/>
        </p:nvSpPr>
        <p:spPr>
          <a:xfrm>
            <a:off x="257037" y="7415442"/>
            <a:ext cx="4602769" cy="256235"/>
          </a:xfrm>
          <a:prstGeom prst="rect">
            <a:avLst/>
          </a:prstGeom>
          <a:noFill/>
          <a:ln>
            <a:noFill/>
          </a:ln>
        </p:spPr>
        <p:txBody>
          <a:bodyPr vert="horz" wrap="square" lIns="91440" tIns="45720" rIns="91440" bIns="45720" rtlCol="0" anchor="ctr">
            <a:noAutofit/>
          </a:bodyPr>
          <a:lstStyle/>
          <a:p>
            <a:r>
              <a:rPr lang="en-US" sz="1200" b="1" dirty="0">
                <a:latin typeface="Palatino Linotype" panose="02040502050505030304" pitchFamily="18" charset="0"/>
              </a:rPr>
              <a:t>3    </a:t>
            </a:r>
            <a:r>
              <a:rPr lang="en-US" sz="1200" dirty="0">
                <a:latin typeface="Palatino Linotype" panose="02040502050505030304" pitchFamily="18" charset="0"/>
              </a:rPr>
              <a:t>Service Unit Recognition Event</a:t>
            </a:r>
          </a:p>
        </p:txBody>
      </p:sp>
      <p:sp>
        <p:nvSpPr>
          <p:cNvPr id="4" name="TextBox 3">
            <a:extLst>
              <a:ext uri="{FF2B5EF4-FFF2-40B4-BE49-F238E27FC236}">
                <a16:creationId xmlns:a16="http://schemas.microsoft.com/office/drawing/2014/main" id="{1675EC5F-DFE8-AC83-A850-105EC3E1737E}"/>
              </a:ext>
            </a:extLst>
          </p:cNvPr>
          <p:cNvSpPr txBox="1">
            <a:spLocks noGrp="1" noRot="1" noMove="1" noResize="1" noEditPoints="1" noAdjustHandles="1" noChangeArrowheads="1" noChangeShapeType="1"/>
          </p:cNvSpPr>
          <p:nvPr/>
        </p:nvSpPr>
        <p:spPr>
          <a:xfrm>
            <a:off x="5198596" y="7405396"/>
            <a:ext cx="4555625" cy="256235"/>
          </a:xfrm>
          <a:prstGeom prst="rect">
            <a:avLst/>
          </a:prstGeom>
          <a:noFill/>
          <a:ln>
            <a:noFill/>
          </a:ln>
        </p:spPr>
        <p:txBody>
          <a:bodyPr vert="horz" wrap="square" lIns="91440" tIns="45720" rIns="91440" bIns="45720" rtlCol="0" anchor="ctr">
            <a:noAutofit/>
          </a:bodyPr>
          <a:lstStyle/>
          <a:p>
            <a:pPr algn="r"/>
            <a:r>
              <a:rPr lang="en-US" sz="1200" dirty="0">
                <a:latin typeface="Palatino Linotype" panose="02040502050505030304" pitchFamily="18" charset="0"/>
              </a:rPr>
              <a:t>Girl Scouts of Orange County   </a:t>
            </a:r>
            <a:r>
              <a:rPr lang="en-US" sz="1200" b="1" dirty="0">
                <a:latin typeface="Palatino Linotype" panose="02040502050505030304" pitchFamily="18" charset="0"/>
              </a:rPr>
              <a:t>4</a:t>
            </a:r>
          </a:p>
        </p:txBody>
      </p:sp>
      <p:grpSp>
        <p:nvGrpSpPr>
          <p:cNvPr id="2" name="Group 1">
            <a:extLst>
              <a:ext uri="{FF2B5EF4-FFF2-40B4-BE49-F238E27FC236}">
                <a16:creationId xmlns:a16="http://schemas.microsoft.com/office/drawing/2014/main" id="{B6BF3CE8-4F0F-C9D0-865D-C29C231C0D17}"/>
              </a:ext>
            </a:extLst>
          </p:cNvPr>
          <p:cNvGrpSpPr/>
          <p:nvPr/>
        </p:nvGrpSpPr>
        <p:grpSpPr>
          <a:xfrm>
            <a:off x="261255" y="371528"/>
            <a:ext cx="4647365" cy="4080649"/>
            <a:chOff x="261255" y="371528"/>
            <a:chExt cx="4647365" cy="4080649"/>
          </a:xfrm>
        </p:grpSpPr>
        <p:sp>
          <p:nvSpPr>
            <p:cNvPr id="6" name="Rectangle: Rounded Corners 5">
              <a:extLst>
                <a:ext uri="{FF2B5EF4-FFF2-40B4-BE49-F238E27FC236}">
                  <a16:creationId xmlns:a16="http://schemas.microsoft.com/office/drawing/2014/main" id="{0CD461C6-7099-6997-E7C8-C03D24A979A6}"/>
                </a:ext>
              </a:extLst>
            </p:cNvPr>
            <p:cNvSpPr/>
            <p:nvPr/>
          </p:nvSpPr>
          <p:spPr>
            <a:xfrm>
              <a:off x="261255" y="371528"/>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Numeral Guard Pins</a:t>
              </a:r>
            </a:p>
          </p:txBody>
        </p:sp>
        <p:sp>
          <p:nvSpPr>
            <p:cNvPr id="7" name="TextBox 6">
              <a:extLst>
                <a:ext uri="{FF2B5EF4-FFF2-40B4-BE49-F238E27FC236}">
                  <a16:creationId xmlns:a16="http://schemas.microsoft.com/office/drawing/2014/main" id="{1AED8BAC-D71B-D887-25EC-A8FC936CFDED}"/>
                </a:ext>
              </a:extLst>
            </p:cNvPr>
            <p:cNvSpPr txBox="1"/>
            <p:nvPr/>
          </p:nvSpPr>
          <p:spPr>
            <a:xfrm>
              <a:off x="316920" y="974946"/>
              <a:ext cx="4542885" cy="554722"/>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Numerals show the total number of years of registered membership, both as a girl and an adult, in any Girl Scout/Girl Guide organization.</a:t>
              </a:r>
            </a:p>
          </p:txBody>
        </p:sp>
        <p:sp>
          <p:nvSpPr>
            <p:cNvPr id="11" name="TextBox 10">
              <a:extLst>
                <a:ext uri="{FF2B5EF4-FFF2-40B4-BE49-F238E27FC236}">
                  <a16:creationId xmlns:a16="http://schemas.microsoft.com/office/drawing/2014/main" id="{0683F1FF-E367-489B-5AD4-04A16EE8EDC2}"/>
                </a:ext>
              </a:extLst>
            </p:cNvPr>
            <p:cNvSpPr txBox="1"/>
            <p:nvPr/>
          </p:nvSpPr>
          <p:spPr>
            <a:xfrm>
              <a:off x="323772" y="1559578"/>
              <a:ext cx="2129134" cy="2892599"/>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15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solidFill>
                    <a:schemeClr val="tx1"/>
                  </a:solidFill>
                  <a:latin typeface="Palatino Linotype" panose="02040502050505030304" pitchFamily="18" charset="0"/>
                </a:rPr>
                <a:t>20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solidFill>
                    <a:schemeClr val="tx1"/>
                  </a:solidFill>
                  <a:latin typeface="Palatino Linotype" panose="02040502050505030304" pitchFamily="18" charset="0"/>
                </a:rPr>
                <a:t>25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latin typeface="Palatino Linotype" panose="02040502050505030304" pitchFamily="18" charset="0"/>
              </a:endParaRPr>
            </a:p>
            <a:p>
              <a:pPr algn="ctr"/>
              <a:r>
                <a:rPr lang="en-US" sz="1200" b="1">
                  <a:solidFill>
                    <a:schemeClr val="tx1"/>
                  </a:solidFill>
                  <a:latin typeface="Palatino Linotype" panose="02040502050505030304" pitchFamily="18" charset="0"/>
                </a:rPr>
                <a:t>30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829F73EA-A8C7-0FF4-028E-D77D721650A3}"/>
                </a:ext>
              </a:extLst>
            </p:cNvPr>
            <p:cNvSpPr txBox="1"/>
            <p:nvPr/>
          </p:nvSpPr>
          <p:spPr>
            <a:xfrm>
              <a:off x="2584937" y="1545396"/>
              <a:ext cx="2274868" cy="2906781"/>
            </a:xfrm>
            <a:prstGeom prst="rect">
              <a:avLst/>
            </a:prstGeom>
            <a:noFill/>
            <a:ln>
              <a:noFill/>
            </a:ln>
          </p:spPr>
          <p:txBody>
            <a:bodyPr vert="horz" wrap="square" lIns="91440" tIns="45720" rIns="91440" bIns="45720" rtlCol="0" anchor="t">
              <a:noAutofit/>
            </a:bodyPr>
            <a:lstStyle/>
            <a:p>
              <a:pPr algn="ctr"/>
              <a:r>
                <a:rPr lang="en-US" sz="1200" b="1">
                  <a:solidFill>
                    <a:schemeClr val="tx1"/>
                  </a:solidFill>
                  <a:latin typeface="Palatino Linotype" panose="02040502050505030304" pitchFamily="18" charset="0"/>
                </a:rPr>
                <a:t>35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solidFill>
                    <a:schemeClr val="tx1"/>
                  </a:solidFill>
                  <a:latin typeface="Palatino Linotype" panose="02040502050505030304" pitchFamily="18" charset="0"/>
                </a:rPr>
                <a:t>40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a:p>
              <a:pPr algn="ctr"/>
              <a:r>
                <a:rPr lang="en-US" sz="1200" b="1">
                  <a:solidFill>
                    <a:schemeClr val="tx1"/>
                  </a:solidFill>
                  <a:latin typeface="Palatino Linotype" panose="02040502050505030304" pitchFamily="18" charset="0"/>
                </a:rPr>
                <a:t>45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latin typeface="Palatino Linotype" panose="02040502050505030304" pitchFamily="18" charset="0"/>
              </a:endParaRPr>
            </a:p>
            <a:p>
              <a:pPr algn="ctr"/>
              <a:r>
                <a:rPr lang="en-US" sz="1200" b="1">
                  <a:solidFill>
                    <a:schemeClr val="tx1"/>
                  </a:solidFill>
                  <a:latin typeface="Palatino Linotype" panose="02040502050505030304" pitchFamily="18" charset="0"/>
                </a:rPr>
                <a:t>50 Years</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endParaRPr lang="en-US" sz="1200">
                <a:solidFill>
                  <a:schemeClr val="tx1"/>
                </a:solidFill>
                <a:latin typeface="Palatino Linotype" panose="02040502050505030304" pitchFamily="18" charset="0"/>
              </a:endParaRPr>
            </a:p>
          </p:txBody>
        </p:sp>
      </p:grpSp>
      <p:grpSp>
        <p:nvGrpSpPr>
          <p:cNvPr id="18" name="Group 17">
            <a:extLst>
              <a:ext uri="{FF2B5EF4-FFF2-40B4-BE49-F238E27FC236}">
                <a16:creationId xmlns:a16="http://schemas.microsoft.com/office/drawing/2014/main" id="{509B90C0-1299-555D-F5EE-BB02D8C38E3D}"/>
              </a:ext>
            </a:extLst>
          </p:cNvPr>
          <p:cNvGrpSpPr/>
          <p:nvPr/>
        </p:nvGrpSpPr>
        <p:grpSpPr>
          <a:xfrm>
            <a:off x="261255" y="4816592"/>
            <a:ext cx="4647365" cy="2057918"/>
            <a:chOff x="261255" y="4816592"/>
            <a:chExt cx="4647365" cy="2057918"/>
          </a:xfrm>
        </p:grpSpPr>
        <p:sp>
          <p:nvSpPr>
            <p:cNvPr id="10" name="TextBox 9">
              <a:extLst>
                <a:ext uri="{FF2B5EF4-FFF2-40B4-BE49-F238E27FC236}">
                  <a16:creationId xmlns:a16="http://schemas.microsoft.com/office/drawing/2014/main" id="{0F71A07A-A0E2-1DED-EC4A-DB016EEB2C6F}"/>
                </a:ext>
              </a:extLst>
            </p:cNvPr>
            <p:cNvSpPr txBox="1"/>
            <p:nvPr/>
          </p:nvSpPr>
          <p:spPr>
            <a:xfrm>
              <a:off x="323772" y="5413185"/>
              <a:ext cx="4536033" cy="538550"/>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 who has consistently given outstanding service to Girl Scouting in their local Girl Scout community.</a:t>
              </a:r>
            </a:p>
          </p:txBody>
        </p:sp>
        <p:sp>
          <p:nvSpPr>
            <p:cNvPr id="13" name="TextBox 12">
              <a:extLst>
                <a:ext uri="{FF2B5EF4-FFF2-40B4-BE49-F238E27FC236}">
                  <a16:creationId xmlns:a16="http://schemas.microsoft.com/office/drawing/2014/main" id="{669B15EA-0F1F-462C-C985-8C4CD9BB67B5}"/>
                </a:ext>
              </a:extLst>
            </p:cNvPr>
            <p:cNvSpPr txBox="1"/>
            <p:nvPr/>
          </p:nvSpPr>
          <p:spPr>
            <a:xfrm>
              <a:off x="2452906" y="6006033"/>
              <a:ext cx="2406899" cy="868477"/>
            </a:xfrm>
            <a:prstGeom prst="rect">
              <a:avLst/>
            </a:prstGeom>
            <a:noFill/>
            <a:ln>
              <a:noFill/>
            </a:ln>
          </p:spPr>
          <p:txBody>
            <a:bodyPr vert="horz" wrap="square" lIns="91440" tIns="45720" rIns="91440" bIns="45720" rtlCol="0" anchor="t">
              <a:noAutofit/>
            </a:bodyPr>
            <a:lstStyle/>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a:p>
              <a:pPr algn="ctr"/>
              <a:r>
                <a:rPr lang="en-US" sz="1200" dirty="0">
                  <a:solidFill>
                    <a:schemeClr val="tx1"/>
                  </a:solidFill>
                  <a:latin typeface="Palatino Linotype" panose="02040502050505030304" pitchFamily="18" charset="0"/>
                </a:rPr>
                <a:t>First/Last Name</a:t>
              </a:r>
            </a:p>
          </p:txBody>
        </p:sp>
        <p:sp>
          <p:nvSpPr>
            <p:cNvPr id="14" name="TextBox 13">
              <a:extLst>
                <a:ext uri="{FF2B5EF4-FFF2-40B4-BE49-F238E27FC236}">
                  <a16:creationId xmlns:a16="http://schemas.microsoft.com/office/drawing/2014/main" id="{1C625F38-73B4-E88A-206F-A4C9FF3A4202}"/>
                </a:ext>
              </a:extLst>
            </p:cNvPr>
            <p:cNvSpPr txBox="1"/>
            <p:nvPr/>
          </p:nvSpPr>
          <p:spPr>
            <a:xfrm>
              <a:off x="323772" y="5995827"/>
              <a:ext cx="2129134"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19" name="Rectangle: Rounded Corners 18">
              <a:extLst>
                <a:ext uri="{FF2B5EF4-FFF2-40B4-BE49-F238E27FC236}">
                  <a16:creationId xmlns:a16="http://schemas.microsoft.com/office/drawing/2014/main" id="{1B176AEA-09BF-55E2-6F42-797DD2250108}"/>
                </a:ext>
              </a:extLst>
            </p:cNvPr>
            <p:cNvSpPr/>
            <p:nvPr/>
          </p:nvSpPr>
          <p:spPr>
            <a:xfrm>
              <a:off x="261255" y="4816592"/>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Orange Owl</a:t>
              </a:r>
            </a:p>
          </p:txBody>
        </p:sp>
      </p:grpSp>
      <p:grpSp>
        <p:nvGrpSpPr>
          <p:cNvPr id="5" name="Group 4">
            <a:extLst>
              <a:ext uri="{FF2B5EF4-FFF2-40B4-BE49-F238E27FC236}">
                <a16:creationId xmlns:a16="http://schemas.microsoft.com/office/drawing/2014/main" id="{F252A866-B292-383A-E5A9-0C1853AA49D7}"/>
              </a:ext>
            </a:extLst>
          </p:cNvPr>
          <p:cNvGrpSpPr/>
          <p:nvPr/>
        </p:nvGrpSpPr>
        <p:grpSpPr>
          <a:xfrm>
            <a:off x="5169877" y="392516"/>
            <a:ext cx="4647365" cy="2163864"/>
            <a:chOff x="5169877" y="392516"/>
            <a:chExt cx="4647365" cy="2163864"/>
          </a:xfrm>
        </p:grpSpPr>
        <p:sp>
          <p:nvSpPr>
            <p:cNvPr id="23" name="TextBox 22">
              <a:extLst>
                <a:ext uri="{FF2B5EF4-FFF2-40B4-BE49-F238E27FC236}">
                  <a16:creationId xmlns:a16="http://schemas.microsoft.com/office/drawing/2014/main" id="{CDB26E12-F220-F2CA-4F64-3660D1DF6D0E}"/>
                </a:ext>
              </a:extLst>
            </p:cNvPr>
            <p:cNvSpPr txBox="1"/>
            <p:nvPr/>
          </p:nvSpPr>
          <p:spPr>
            <a:xfrm>
              <a:off x="5169877" y="1002382"/>
              <a:ext cx="4647365" cy="630760"/>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an individual who previously received the Orange Owl and continues to give outstanding service to the Service Unit.</a:t>
              </a:r>
            </a:p>
          </p:txBody>
        </p:sp>
        <p:sp>
          <p:nvSpPr>
            <p:cNvPr id="38" name="TextBox 37">
              <a:extLst>
                <a:ext uri="{FF2B5EF4-FFF2-40B4-BE49-F238E27FC236}">
                  <a16:creationId xmlns:a16="http://schemas.microsoft.com/office/drawing/2014/main" id="{A038899C-5AE9-5754-42D3-27ADAB78B0A1}"/>
                </a:ext>
              </a:extLst>
            </p:cNvPr>
            <p:cNvSpPr txBox="1"/>
            <p:nvPr/>
          </p:nvSpPr>
          <p:spPr>
            <a:xfrm>
              <a:off x="7751531" y="1681911"/>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39" name="TextBox 38">
              <a:extLst>
                <a:ext uri="{FF2B5EF4-FFF2-40B4-BE49-F238E27FC236}">
                  <a16:creationId xmlns:a16="http://schemas.microsoft.com/office/drawing/2014/main" id="{F98083CD-09F7-12F4-D78E-493A3064DB39}"/>
                </a:ext>
              </a:extLst>
            </p:cNvPr>
            <p:cNvSpPr txBox="1"/>
            <p:nvPr/>
          </p:nvSpPr>
          <p:spPr>
            <a:xfrm>
              <a:off x="5752611" y="1687903"/>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42" name="Rectangle: Rounded Corners 41">
              <a:extLst>
                <a:ext uri="{FF2B5EF4-FFF2-40B4-BE49-F238E27FC236}">
                  <a16:creationId xmlns:a16="http://schemas.microsoft.com/office/drawing/2014/main" id="{819E0F9B-D529-39DF-9919-044D95C67254}"/>
                </a:ext>
              </a:extLst>
            </p:cNvPr>
            <p:cNvSpPr/>
            <p:nvPr/>
          </p:nvSpPr>
          <p:spPr>
            <a:xfrm>
              <a:off x="5169877" y="392516"/>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Spotlight Award</a:t>
              </a:r>
            </a:p>
          </p:txBody>
        </p:sp>
      </p:grpSp>
      <p:grpSp>
        <p:nvGrpSpPr>
          <p:cNvPr id="15" name="Group 14">
            <a:extLst>
              <a:ext uri="{FF2B5EF4-FFF2-40B4-BE49-F238E27FC236}">
                <a16:creationId xmlns:a16="http://schemas.microsoft.com/office/drawing/2014/main" id="{A6188842-9A35-321F-1502-FF3A4B95953B}"/>
              </a:ext>
            </a:extLst>
          </p:cNvPr>
          <p:cNvGrpSpPr/>
          <p:nvPr/>
        </p:nvGrpSpPr>
        <p:grpSpPr>
          <a:xfrm>
            <a:off x="5169876" y="2699804"/>
            <a:ext cx="4647366" cy="2099367"/>
            <a:chOff x="5169876" y="2699804"/>
            <a:chExt cx="4647366" cy="2099367"/>
          </a:xfrm>
        </p:grpSpPr>
        <p:sp>
          <p:nvSpPr>
            <p:cNvPr id="40" name="TextBox 39">
              <a:extLst>
                <a:ext uri="{FF2B5EF4-FFF2-40B4-BE49-F238E27FC236}">
                  <a16:creationId xmlns:a16="http://schemas.microsoft.com/office/drawing/2014/main" id="{BDD89F24-F375-3A14-76C3-724D49D9C7B4}"/>
                </a:ext>
              </a:extLst>
            </p:cNvPr>
            <p:cNvSpPr txBox="1"/>
            <p:nvPr/>
          </p:nvSpPr>
          <p:spPr>
            <a:xfrm>
              <a:off x="5169876" y="3325534"/>
              <a:ext cx="4647365" cy="550967"/>
            </a:xfrm>
            <a:prstGeom prst="rect">
              <a:avLst/>
            </a:prstGeom>
            <a:noFill/>
            <a:ln>
              <a:noFill/>
            </a:ln>
          </p:spPr>
          <p:txBody>
            <a:bodyPr vert="horz" wrap="square" lIns="91440" tIns="45720" rIns="91440" bIns="45720" rtlCol="0" anchor="ctr">
              <a:noAutofit/>
            </a:bodyPr>
            <a:lstStyle/>
            <a:p>
              <a:pPr algn="ctr"/>
              <a:r>
                <a:rPr lang="en-US" sz="1100">
                  <a:latin typeface="Palatino Linotype" panose="02040502050505030304" pitchFamily="18" charset="0"/>
                </a:rPr>
                <a:t>Recognizes members or non-members who have assisted a troop or troops or a Service Unit without an official volunteer title or role.</a:t>
              </a:r>
            </a:p>
          </p:txBody>
        </p:sp>
        <p:sp>
          <p:nvSpPr>
            <p:cNvPr id="43" name="Rectangle: Rounded Corners 42">
              <a:extLst>
                <a:ext uri="{FF2B5EF4-FFF2-40B4-BE49-F238E27FC236}">
                  <a16:creationId xmlns:a16="http://schemas.microsoft.com/office/drawing/2014/main" id="{77C281D9-6D60-4307-F723-70A8BD2F8396}"/>
                </a:ext>
              </a:extLst>
            </p:cNvPr>
            <p:cNvSpPr/>
            <p:nvPr/>
          </p:nvSpPr>
          <p:spPr>
            <a:xfrm>
              <a:off x="5169877" y="2699804"/>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alatino Linotype" panose="02040502050505030304" pitchFamily="18" charset="0"/>
                </a:rPr>
                <a:t>Shining Star Award</a:t>
              </a:r>
            </a:p>
          </p:txBody>
        </p:sp>
        <p:sp>
          <p:nvSpPr>
            <p:cNvPr id="45" name="TextBox 44">
              <a:extLst>
                <a:ext uri="{FF2B5EF4-FFF2-40B4-BE49-F238E27FC236}">
                  <a16:creationId xmlns:a16="http://schemas.microsoft.com/office/drawing/2014/main" id="{BDA1B10F-716A-A3AC-A526-C09C7E0C29CA}"/>
                </a:ext>
              </a:extLst>
            </p:cNvPr>
            <p:cNvSpPr txBox="1"/>
            <p:nvPr/>
          </p:nvSpPr>
          <p:spPr>
            <a:xfrm>
              <a:off x="7751531" y="3924702"/>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46" name="TextBox 45">
              <a:extLst>
                <a:ext uri="{FF2B5EF4-FFF2-40B4-BE49-F238E27FC236}">
                  <a16:creationId xmlns:a16="http://schemas.microsoft.com/office/drawing/2014/main" id="{87E41781-D05C-DC27-0E8B-0B95E4FFFBFA}"/>
                </a:ext>
              </a:extLst>
            </p:cNvPr>
            <p:cNvSpPr txBox="1"/>
            <p:nvPr/>
          </p:nvSpPr>
          <p:spPr>
            <a:xfrm>
              <a:off x="5752611" y="3930694"/>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grpSp>
      <p:grpSp>
        <p:nvGrpSpPr>
          <p:cNvPr id="16" name="Group 15">
            <a:extLst>
              <a:ext uri="{FF2B5EF4-FFF2-40B4-BE49-F238E27FC236}">
                <a16:creationId xmlns:a16="http://schemas.microsoft.com/office/drawing/2014/main" id="{6B5EE9CE-EE83-3988-6DA5-77037D2773D5}"/>
              </a:ext>
            </a:extLst>
          </p:cNvPr>
          <p:cNvGrpSpPr/>
          <p:nvPr/>
        </p:nvGrpSpPr>
        <p:grpSpPr>
          <a:xfrm>
            <a:off x="5129683" y="4896572"/>
            <a:ext cx="4788040" cy="2392627"/>
            <a:chOff x="5129683" y="4896572"/>
            <a:chExt cx="4788040" cy="2392627"/>
          </a:xfrm>
        </p:grpSpPr>
        <p:sp>
          <p:nvSpPr>
            <p:cNvPr id="41" name="TextBox 40">
              <a:extLst>
                <a:ext uri="{FF2B5EF4-FFF2-40B4-BE49-F238E27FC236}">
                  <a16:creationId xmlns:a16="http://schemas.microsoft.com/office/drawing/2014/main" id="{A97012E6-EE1C-CDDC-3BA8-F035D77C0332}"/>
                </a:ext>
              </a:extLst>
            </p:cNvPr>
            <p:cNvSpPr txBox="1"/>
            <p:nvPr/>
          </p:nvSpPr>
          <p:spPr>
            <a:xfrm>
              <a:off x="5129683" y="5508605"/>
              <a:ext cx="4788040" cy="804071"/>
            </a:xfrm>
            <a:prstGeom prst="rect">
              <a:avLst/>
            </a:prstGeom>
            <a:noFill/>
            <a:ln>
              <a:noFill/>
            </a:ln>
          </p:spPr>
          <p:txBody>
            <a:bodyPr vert="horz" wrap="square" lIns="91440" tIns="45720" rIns="91440" bIns="45720" rtlCol="0" anchor="ctr">
              <a:noAutofit/>
            </a:bodyPr>
            <a:lstStyle/>
            <a:p>
              <a:pPr algn="ctr"/>
              <a:r>
                <a:rPr lang="en-US" sz="1100" dirty="0">
                  <a:latin typeface="Palatino Linotype" panose="02040502050505030304" pitchFamily="18" charset="0"/>
                </a:rPr>
                <a:t>Recognizes an individual who has contributed outstanding service while partnering directly with girls in any pathway to implement the Girl Scout Leadership Experience OR who has contributed outstanding service in support of the council’s mission delivery to girl and adult members.</a:t>
              </a:r>
            </a:p>
          </p:txBody>
        </p:sp>
        <p:sp>
          <p:nvSpPr>
            <p:cNvPr id="44" name="Rectangle: Rounded Corners 43">
              <a:extLst>
                <a:ext uri="{FF2B5EF4-FFF2-40B4-BE49-F238E27FC236}">
                  <a16:creationId xmlns:a16="http://schemas.microsoft.com/office/drawing/2014/main" id="{B8F6F0CE-7680-ED11-9224-374F01FDD2BD}"/>
                </a:ext>
              </a:extLst>
            </p:cNvPr>
            <p:cNvSpPr/>
            <p:nvPr/>
          </p:nvSpPr>
          <p:spPr>
            <a:xfrm>
              <a:off x="5169876" y="4896572"/>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Palatino Linotype" panose="02040502050505030304" pitchFamily="18" charset="0"/>
                </a:rPr>
                <a:t>Volunteer of Excellence</a:t>
              </a:r>
            </a:p>
          </p:txBody>
        </p:sp>
        <p:sp>
          <p:nvSpPr>
            <p:cNvPr id="47" name="TextBox 46">
              <a:extLst>
                <a:ext uri="{FF2B5EF4-FFF2-40B4-BE49-F238E27FC236}">
                  <a16:creationId xmlns:a16="http://schemas.microsoft.com/office/drawing/2014/main" id="{0AD39C5D-5643-2221-3723-7A4ADAEC4AAF}"/>
                </a:ext>
              </a:extLst>
            </p:cNvPr>
            <p:cNvSpPr txBox="1"/>
            <p:nvPr/>
          </p:nvSpPr>
          <p:spPr>
            <a:xfrm>
              <a:off x="7751531" y="6414730"/>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sp>
          <p:nvSpPr>
            <p:cNvPr id="48" name="TextBox 47">
              <a:extLst>
                <a:ext uri="{FF2B5EF4-FFF2-40B4-BE49-F238E27FC236}">
                  <a16:creationId xmlns:a16="http://schemas.microsoft.com/office/drawing/2014/main" id="{A97BA1EC-760C-E242-5147-7DCD6C1FC334}"/>
                </a:ext>
              </a:extLst>
            </p:cNvPr>
            <p:cNvSpPr txBox="1"/>
            <p:nvPr/>
          </p:nvSpPr>
          <p:spPr>
            <a:xfrm>
              <a:off x="5752611" y="6420722"/>
              <a:ext cx="1720850" cy="868477"/>
            </a:xfrm>
            <a:prstGeom prst="rect">
              <a:avLst/>
            </a:prstGeom>
            <a:noFill/>
            <a:ln>
              <a:noFill/>
            </a:ln>
          </p:spPr>
          <p:txBody>
            <a:bodyPr vert="horz" wrap="square" lIns="91440" tIns="45720" rIns="91440" bIns="45720" rtlCol="0" anchor="t">
              <a:noAutofit/>
            </a:bodyPr>
            <a:lstStyle/>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a:p>
              <a:pPr algn="ctr"/>
              <a:r>
                <a:rPr lang="en-US" sz="1200">
                  <a:solidFill>
                    <a:schemeClr val="tx1"/>
                  </a:solidFill>
                  <a:latin typeface="Palatino Linotype" panose="02040502050505030304" pitchFamily="18" charset="0"/>
                </a:rPr>
                <a:t>First/Last Name</a:t>
              </a:r>
            </a:p>
          </p:txBody>
        </p:sp>
      </p:grpSp>
    </p:spTree>
    <p:extLst>
      <p:ext uri="{BB962C8B-B14F-4D97-AF65-F5344CB8AC3E}">
        <p14:creationId xmlns:p14="http://schemas.microsoft.com/office/powerpoint/2010/main" val="337769873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0B159BD-7F3A-0DA8-016E-3C93D16355CB}"/>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4AA4D527-780B-FAA8-81CF-26E1F99B9E1D}"/>
              </a:ext>
            </a:extLst>
          </p:cNvPr>
          <p:cNvGrpSpPr/>
          <p:nvPr/>
        </p:nvGrpSpPr>
        <p:grpSpPr>
          <a:xfrm>
            <a:off x="5515483" y="421675"/>
            <a:ext cx="4200711" cy="1618140"/>
            <a:chOff x="5515483" y="421675"/>
            <a:chExt cx="4200711" cy="1618140"/>
          </a:xfrm>
        </p:grpSpPr>
        <p:pic>
          <p:nvPicPr>
            <p:cNvPr id="10" name="Graphic 9">
              <a:extLst>
                <a:ext uri="{FF2B5EF4-FFF2-40B4-BE49-F238E27FC236}">
                  <a16:creationId xmlns:a16="http://schemas.microsoft.com/office/drawing/2014/main" id="{9268C598-18B4-EA6F-D07E-F98AE9EC2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5483" y="421675"/>
              <a:ext cx="4200711" cy="1618140"/>
            </a:xfrm>
            <a:prstGeom prst="rect">
              <a:avLst/>
            </a:prstGeom>
          </p:spPr>
        </p:pic>
        <p:sp>
          <p:nvSpPr>
            <p:cNvPr id="9" name="TextBox 8">
              <a:extLst>
                <a:ext uri="{FF2B5EF4-FFF2-40B4-BE49-F238E27FC236}">
                  <a16:creationId xmlns:a16="http://schemas.microsoft.com/office/drawing/2014/main" id="{798DFEE4-F1F9-B1C5-AEA2-B49E5A494742}"/>
                </a:ext>
              </a:extLst>
            </p:cNvPr>
            <p:cNvSpPr txBox="1">
              <a:spLocks noGrp="1" noRot="1" noMove="1" noResize="1" noEditPoints="1" noAdjustHandles="1" noChangeArrowheads="1" noChangeShapeType="1"/>
            </p:cNvSpPr>
            <p:nvPr/>
          </p:nvSpPr>
          <p:spPr>
            <a:xfrm>
              <a:off x="5774184" y="956590"/>
              <a:ext cx="3734033" cy="787400"/>
            </a:xfrm>
            <a:prstGeom prst="rect">
              <a:avLst/>
            </a:prstGeom>
            <a:noFill/>
            <a:ln>
              <a:noFill/>
            </a:ln>
          </p:spPr>
          <p:txBody>
            <a:bodyPr vert="horz" wrap="square" lIns="91440" tIns="45720" rIns="91440" bIns="45720" rtlCol="0" anchor="ctr">
              <a:noAutofit/>
            </a:bodyPr>
            <a:lstStyle/>
            <a:p>
              <a:pPr algn="ctr"/>
              <a:r>
                <a:rPr lang="en-US" sz="3200" dirty="0">
                  <a:solidFill>
                    <a:schemeClr val="bg1"/>
                  </a:solidFill>
                  <a:latin typeface="Palatino Linotype" panose="02040502050505030304" pitchFamily="18" charset="0"/>
                </a:rPr>
                <a:t>Service Unit </a:t>
              </a:r>
            </a:p>
            <a:p>
              <a:pPr algn="ctr"/>
              <a:r>
                <a:rPr lang="en-US" sz="3200" dirty="0">
                  <a:solidFill>
                    <a:schemeClr val="bg1"/>
                  </a:solidFill>
                  <a:latin typeface="Palatino Linotype" panose="02040502050505030304" pitchFamily="18" charset="0"/>
                </a:rPr>
                <a:t>Recognition Event</a:t>
              </a:r>
            </a:p>
          </p:txBody>
        </p:sp>
      </p:grpSp>
      <p:sp>
        <p:nvSpPr>
          <p:cNvPr id="11" name="TextBox 10">
            <a:extLst>
              <a:ext uri="{FF2B5EF4-FFF2-40B4-BE49-F238E27FC236}">
                <a16:creationId xmlns:a16="http://schemas.microsoft.com/office/drawing/2014/main" id="{4324F48D-956C-2D46-7D21-D3A7338676B6}"/>
              </a:ext>
            </a:extLst>
          </p:cNvPr>
          <p:cNvSpPr txBox="1"/>
          <p:nvPr/>
        </p:nvSpPr>
        <p:spPr>
          <a:xfrm>
            <a:off x="261256" y="1826524"/>
            <a:ext cx="4647364" cy="2373687"/>
          </a:xfrm>
          <a:prstGeom prst="rect">
            <a:avLst/>
          </a:prstGeom>
          <a:noFill/>
          <a:ln>
            <a:noFill/>
          </a:ln>
        </p:spPr>
        <p:txBody>
          <a:bodyPr vert="horz" wrap="square" lIns="91440" tIns="45720" rIns="91440" bIns="45720" rtlCol="0" anchor="t">
            <a:noAutofit/>
          </a:bodyPr>
          <a:lstStyle/>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p>
          <a:p>
            <a:pPr algn="ctr">
              <a:lnSpc>
                <a:spcPct val="150000"/>
              </a:lnSpc>
            </a:pPr>
            <a:r>
              <a:rPr lang="en-US" sz="1400">
                <a:latin typeface="Palatino Linotype" panose="02040502050505030304" pitchFamily="18" charset="0"/>
              </a:rPr>
              <a:t>Name Here</a:t>
            </a:r>
            <a:endParaRPr lang="en-US" sz="1000"/>
          </a:p>
          <a:p>
            <a:pPr algn="ctr">
              <a:lnSpc>
                <a:spcPct val="150000"/>
              </a:lnSpc>
            </a:pPr>
            <a:endParaRPr lang="en-US" sz="1000"/>
          </a:p>
          <a:p>
            <a:pPr>
              <a:lnSpc>
                <a:spcPct val="150000"/>
              </a:lnSpc>
            </a:pPr>
            <a:r>
              <a:rPr lang="en-US" sz="1050"/>
              <a:t> </a:t>
            </a:r>
          </a:p>
        </p:txBody>
      </p:sp>
      <p:sp>
        <p:nvSpPr>
          <p:cNvPr id="22" name="TextBox 21">
            <a:extLst>
              <a:ext uri="{FF2B5EF4-FFF2-40B4-BE49-F238E27FC236}">
                <a16:creationId xmlns:a16="http://schemas.microsoft.com/office/drawing/2014/main" id="{07476344-2F2B-E8AB-B98F-B59688BD1E9F}"/>
              </a:ext>
            </a:extLst>
          </p:cNvPr>
          <p:cNvSpPr txBox="1">
            <a:spLocks noGrp="1" noRot="1" noMove="1" noResize="1" noEditPoints="1" noAdjustHandles="1" noChangeArrowheads="1" noChangeShapeType="1"/>
          </p:cNvSpPr>
          <p:nvPr/>
        </p:nvSpPr>
        <p:spPr>
          <a:xfrm>
            <a:off x="5753086" y="5621008"/>
            <a:ext cx="3747217" cy="898976"/>
          </a:xfrm>
          <a:prstGeom prst="rect">
            <a:avLst/>
          </a:prstGeom>
          <a:noFill/>
          <a:ln>
            <a:noFill/>
          </a:ln>
        </p:spPr>
        <p:txBody>
          <a:bodyPr vert="horz" wrap="square" lIns="91440" tIns="45720" rIns="91440" bIns="45720" rtlCol="0" anchor="t">
            <a:noAutofit/>
          </a:bodyPr>
          <a:lstStyle/>
          <a:p>
            <a:pPr algn="ctr"/>
            <a:r>
              <a:rPr lang="en-US" sz="1800" dirty="0">
                <a:latin typeface="Palatino Linotype" panose="02040502050505030304" pitchFamily="18" charset="0"/>
              </a:rPr>
              <a:t>Honoring the accomplishments and contributions of our very own Girl Scouts and volunteers</a:t>
            </a:r>
          </a:p>
        </p:txBody>
      </p:sp>
      <p:sp>
        <p:nvSpPr>
          <p:cNvPr id="6" name="Rectangle: Rounded Corners 5">
            <a:extLst>
              <a:ext uri="{FF2B5EF4-FFF2-40B4-BE49-F238E27FC236}">
                <a16:creationId xmlns:a16="http://schemas.microsoft.com/office/drawing/2014/main" id="{E45B24EF-2025-CC19-C50B-309A94565C6E}"/>
              </a:ext>
            </a:extLst>
          </p:cNvPr>
          <p:cNvSpPr>
            <a:spLocks noGrp="1" noRot="1" noMove="1" noResize="1" noEditPoints="1" noAdjustHandles="1" noChangeArrowheads="1" noChangeShapeType="1"/>
          </p:cNvSpPr>
          <p:nvPr/>
        </p:nvSpPr>
        <p:spPr>
          <a:xfrm>
            <a:off x="261257" y="1048581"/>
            <a:ext cx="4647365"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Palatino Linotype" panose="02040502050505030304" pitchFamily="18" charset="0"/>
              </a:rPr>
              <a:t>Special Thanks</a:t>
            </a:r>
          </a:p>
        </p:txBody>
      </p:sp>
      <p:sp>
        <p:nvSpPr>
          <p:cNvPr id="7" name="Rectangle: Rounded Corners 6">
            <a:extLst>
              <a:ext uri="{FF2B5EF4-FFF2-40B4-BE49-F238E27FC236}">
                <a16:creationId xmlns:a16="http://schemas.microsoft.com/office/drawing/2014/main" id="{4E918045-DE96-B79B-1361-489D60996521}"/>
              </a:ext>
            </a:extLst>
          </p:cNvPr>
          <p:cNvSpPr>
            <a:spLocks noGrp="1" noRot="1" noMove="1" noResize="1" noEditPoints="1" noAdjustHandles="1" noChangeArrowheads="1" noChangeShapeType="1"/>
          </p:cNvSpPr>
          <p:nvPr/>
        </p:nvSpPr>
        <p:spPr>
          <a:xfrm>
            <a:off x="5233364" y="6727479"/>
            <a:ext cx="4470947" cy="6034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Palatino Linotype" panose="02040502050505030304" pitchFamily="18" charset="0"/>
              </a:rPr>
              <a:t>September 30, 2024 | Service Unit 0000</a:t>
            </a:r>
          </a:p>
        </p:txBody>
      </p:sp>
      <p:pic>
        <p:nvPicPr>
          <p:cNvPr id="12" name="Picture 11" descr="A green clover leaf on a black background&#10;&#10;Description automatically generated">
            <a:extLst>
              <a:ext uri="{FF2B5EF4-FFF2-40B4-BE49-F238E27FC236}">
                <a16:creationId xmlns:a16="http://schemas.microsoft.com/office/drawing/2014/main" id="{E639774F-17C0-26E5-D196-94A05D0844E4}"/>
              </a:ext>
            </a:extLst>
          </p:cNvPr>
          <p:cNvPicPr>
            <a:picLocks noGrp="1" noRot="1" noChangeAspect="1" noMove="1" noResize="1" noEditPoints="1" noAdjustHandles="1" noChangeArrowheads="1" noChangeShapeType="1" noCrop="1"/>
          </p:cNvPicPr>
          <p:nvPr/>
        </p:nvPicPr>
        <p:blipFill>
          <a:blip r:embed="rId5"/>
          <a:stretch>
            <a:fillRect/>
          </a:stretch>
        </p:blipFill>
        <p:spPr>
          <a:xfrm>
            <a:off x="6180899" y="2520557"/>
            <a:ext cx="2920604" cy="2731286"/>
          </a:xfrm>
          <a:prstGeom prst="rect">
            <a:avLst/>
          </a:prstGeom>
        </p:spPr>
      </p:pic>
    </p:spTree>
    <p:extLst>
      <p:ext uri="{BB962C8B-B14F-4D97-AF65-F5344CB8AC3E}">
        <p14:creationId xmlns:p14="http://schemas.microsoft.com/office/powerpoint/2010/main" val="116145950"/>
      </p:ext>
    </p:extLst>
  </p:cSld>
  <p:clrMapOvr>
    <a:masterClrMapping/>
  </p:clrMapOvr>
  <p:transition>
    <p:fade/>
  </p:transition>
</p:sld>
</file>

<file path=ppt/theme/theme1.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ac4302a-9477-48cf-9956-107abda87a96" xsi:nil="true"/>
    <lcf76f155ced4ddcb4097134ff3c332f xmlns="f46d6594-dd67-4823-899b-d9613df9fe2b">
      <Terms xmlns="http://schemas.microsoft.com/office/infopath/2007/PartnerControls"/>
    </lcf76f155ced4ddcb4097134ff3c332f>
    <size xmlns="f46d6594-dd67-4823-899b-d9613df9fe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C3260AE62C984AB005A2DC538D2247" ma:contentTypeVersion="19" ma:contentTypeDescription="Create a new document." ma:contentTypeScope="" ma:versionID="0e168bdc78209ac0f2c36e0a0d7aed85">
  <xsd:schema xmlns:xsd="http://www.w3.org/2001/XMLSchema" xmlns:xs="http://www.w3.org/2001/XMLSchema" xmlns:p="http://schemas.microsoft.com/office/2006/metadata/properties" xmlns:ns2="1ac4302a-9477-48cf-9956-107abda87a96" xmlns:ns3="f46d6594-dd67-4823-899b-d9613df9fe2b" targetNamespace="http://schemas.microsoft.com/office/2006/metadata/properties" ma:root="true" ma:fieldsID="201ec4638f4ba4b925e243b3a7d84134" ns2:_="" ns3:_="">
    <xsd:import namespace="1ac4302a-9477-48cf-9956-107abda87a96"/>
    <xsd:import namespace="f46d6594-dd67-4823-899b-d9613df9fe2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lcf76f155ced4ddcb4097134ff3c332f" minOccurs="0"/>
                <xsd:element ref="ns2:TaxCatchAll" minOccurs="0"/>
                <xsd:element ref="ns3:siz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c4302a-9477-48cf-9956-107abda87a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74ded42-94a6-4452-978a-9c19c31d9601}" ma:internalName="TaxCatchAll" ma:showField="CatchAllData" ma:web="1ac4302a-9477-48cf-9956-107abda87a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d6594-dd67-4823-899b-d9613df9fe2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f2ddead-8cf2-4567-a42b-19a5aff5f912" ma:termSetId="09814cd3-568e-fe90-9814-8d621ff8fb84" ma:anchorId="fba54fb3-c3e1-fe81-a776-ca4b69148c4d" ma:open="true" ma:isKeyword="false">
      <xsd:complexType>
        <xsd:sequence>
          <xsd:element ref="pc:Terms" minOccurs="0" maxOccurs="1"/>
        </xsd:sequence>
      </xsd:complexType>
    </xsd:element>
    <xsd:element name="size" ma:index="23" nillable="true" ma:displayName="size" ma:format="$123,456.00 (United States)" ma:LCID="1033" ma:internalName="size">
      <xsd:simpleType>
        <xsd:restriction base="dms:Currency"/>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241A00-254C-49F6-B15D-F06AE6794BF9}">
  <ds:schemaRefs>
    <ds:schemaRef ds:uri="http://schemas.microsoft.com/sharepoint/v3/contenttype/forms"/>
  </ds:schemaRefs>
</ds:datastoreItem>
</file>

<file path=customXml/itemProps2.xml><?xml version="1.0" encoding="utf-8"?>
<ds:datastoreItem xmlns:ds="http://schemas.openxmlformats.org/officeDocument/2006/customXml" ds:itemID="{ABD2EB83-FC8D-4E9E-856A-F554F913587B}">
  <ds:schemaRefs>
    <ds:schemaRef ds:uri="http://purl.org/dc/elements/1.1/"/>
    <ds:schemaRef ds:uri="http://schemas.microsoft.com/office/2006/metadata/properties"/>
    <ds:schemaRef ds:uri="1ac4302a-9477-48cf-9956-107abda87a96"/>
    <ds:schemaRef ds:uri="http://schemas.microsoft.com/office/infopath/2007/PartnerControls"/>
    <ds:schemaRef ds:uri="http://www.w3.org/XML/1998/namespace"/>
    <ds:schemaRef ds:uri="http://schemas.microsoft.com/office/2006/documentManagement/types"/>
    <ds:schemaRef ds:uri="http://purl.org/dc/terms/"/>
    <ds:schemaRef ds:uri="f46d6594-dd67-4823-899b-d9613df9fe2b"/>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4FE08169-C5B9-4D59-A8F3-E7641B32A658}">
  <ds:schemaRefs>
    <ds:schemaRef ds:uri="1ac4302a-9477-48cf-9956-107abda87a96"/>
    <ds:schemaRef ds:uri="f46d6594-dd67-4823-899b-d9613df9fe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TotalTime>
  <Words>3226</Words>
  <Application>Microsoft Office PowerPoint</Application>
  <PresentationFormat>Custom</PresentationFormat>
  <Paragraphs>628</Paragraphs>
  <Slides>17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Palatino Linotype</vt:lpstr>
      <vt:lpstr>Georgia</vt:lpstr>
      <vt:lpstr>Arial</vt:lpstr>
      <vt:lpstr>GS Green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Megan Murphy</cp:lastModifiedBy>
  <cp:revision>1</cp:revision>
  <cp:lastPrinted>2024-03-21T01:40:08Z</cp:lastPrinted>
  <dcterms:created xsi:type="dcterms:W3CDTF">2021-02-01T16:09:57Z</dcterms:created>
  <dcterms:modified xsi:type="dcterms:W3CDTF">2024-04-01T17:53:52Z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0x0101000D8C899DD06A2F44B4CF8458FF2A878B</vt:lpwstr>
  </property>
  <property fmtid="{D5CDD505-2E9C-101B-9397-08002B2CF9AE}" pid="3" name="_dlc_DocIdItemGuid">
    <vt:lpwstr>8eb76da2-c0eb-4d36-9bc2-acce7f7b8385</vt:lpwstr>
  </property>
  <property fmtid="{D5CDD505-2E9C-101B-9397-08002B2CF9AE}" pid="4" name="Lang">
    <vt:lpwstr>3;#English|306990a2-1c68-4be3-8e3e-fdd9af238ad9</vt:lpwstr>
  </property>
  <property fmtid="{D5CDD505-2E9C-101B-9397-08002B2CF9AE}" pid="5" name="Fiscal_x0020_Year">
    <vt:lpwstr/>
  </property>
  <property fmtid="{D5CDD505-2E9C-101B-9397-08002B2CF9AE}" pid="6" name="Topic">
    <vt:lpwstr>2;#Marketing|585a1e8d-0482-4e50-81dd-607e4081a084</vt:lpwstr>
  </property>
  <property fmtid="{D5CDD505-2E9C-101B-9397-08002B2CF9AE}" pid="7" name="Year">
    <vt:lpwstr>160;#2020|34988d27-d44c-4e36-a388-01c80be96d50</vt:lpwstr>
  </property>
  <property fmtid="{D5CDD505-2E9C-101B-9397-08002B2CF9AE}" pid="8" name="News_x0020_Timeliness">
    <vt:lpwstr/>
  </property>
  <property fmtid="{D5CDD505-2E9C-101B-9397-08002B2CF9AE}" pid="9" name="Audience">
    <vt:lpwstr/>
  </property>
  <property fmtid="{D5CDD505-2E9C-101B-9397-08002B2CF9AE}" pid="10" name="Council">
    <vt:lpwstr/>
  </property>
  <property fmtid="{D5CDD505-2E9C-101B-9397-08002B2CF9AE}" pid="11" name="l8195ee9cc5448fd804c18b615eb5250">
    <vt:lpwstr/>
  </property>
  <property fmtid="{D5CDD505-2E9C-101B-9397-08002B2CF9AE}" pid="12" name="Program_x0020_Levels">
    <vt:lpwstr/>
  </property>
  <property fmtid="{D5CDD505-2E9C-101B-9397-08002B2CF9AE}" pid="13" name="News Timeliness">
    <vt:lpwstr/>
  </property>
  <property fmtid="{D5CDD505-2E9C-101B-9397-08002B2CF9AE}" pid="14" name="Program Levels">
    <vt:lpwstr/>
  </property>
  <property fmtid="{D5CDD505-2E9C-101B-9397-08002B2CF9AE}" pid="15" name="Fiscal Year">
    <vt:lpwstr/>
  </property>
  <property fmtid="{D5CDD505-2E9C-101B-9397-08002B2CF9AE}" pid="16" name="MediaServiceImageTags">
    <vt:lpwstr/>
  </property>
</Properties>
</file>