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258" r:id="rId4"/>
    <p:sldMasterId id="2147484305" r:id="rId5"/>
    <p:sldMasterId id="2147484340" r:id="rId6"/>
  </p:sldMasterIdLst>
  <p:notesMasterIdLst>
    <p:notesMasterId r:id="rId77"/>
  </p:notesMasterIdLst>
  <p:handoutMasterIdLst>
    <p:handoutMasterId r:id="rId78"/>
  </p:handoutMasterIdLst>
  <p:sldIdLst>
    <p:sldId id="650" r:id="rId7"/>
    <p:sldId id="514" r:id="rId8"/>
    <p:sldId id="542" r:id="rId9"/>
    <p:sldId id="544" r:id="rId10"/>
    <p:sldId id="545" r:id="rId11"/>
    <p:sldId id="614" r:id="rId12"/>
    <p:sldId id="543" r:id="rId13"/>
    <p:sldId id="615" r:id="rId14"/>
    <p:sldId id="336" r:id="rId15"/>
    <p:sldId id="337" r:id="rId16"/>
    <p:sldId id="616" r:id="rId17"/>
    <p:sldId id="617" r:id="rId18"/>
    <p:sldId id="620" r:id="rId19"/>
    <p:sldId id="621" r:id="rId20"/>
    <p:sldId id="619" r:id="rId21"/>
    <p:sldId id="547" r:id="rId22"/>
    <p:sldId id="492" r:id="rId23"/>
    <p:sldId id="560" r:id="rId24"/>
    <p:sldId id="561" r:id="rId25"/>
    <p:sldId id="623" r:id="rId26"/>
    <p:sldId id="624" r:id="rId27"/>
    <p:sldId id="600" r:id="rId28"/>
    <p:sldId id="601" r:id="rId29"/>
    <p:sldId id="625" r:id="rId30"/>
    <p:sldId id="626" r:id="rId31"/>
    <p:sldId id="627" r:id="rId32"/>
    <p:sldId id="649" r:id="rId33"/>
    <p:sldId id="628" r:id="rId34"/>
    <p:sldId id="630" r:id="rId35"/>
    <p:sldId id="592" r:id="rId36"/>
    <p:sldId id="631" r:id="rId37"/>
    <p:sldId id="580" r:id="rId38"/>
    <p:sldId id="512" r:id="rId39"/>
    <p:sldId id="550" r:id="rId40"/>
    <p:sldId id="551" r:id="rId41"/>
    <p:sldId id="552" r:id="rId42"/>
    <p:sldId id="553" r:id="rId43"/>
    <p:sldId id="554" r:id="rId44"/>
    <p:sldId id="555" r:id="rId45"/>
    <p:sldId id="632" r:id="rId46"/>
    <p:sldId id="570" r:id="rId47"/>
    <p:sldId id="571" r:id="rId48"/>
    <p:sldId id="633" r:id="rId49"/>
    <p:sldId id="562" r:id="rId50"/>
    <p:sldId id="635" r:id="rId51"/>
    <p:sldId id="584" r:id="rId52"/>
    <p:sldId id="636" r:id="rId53"/>
    <p:sldId id="637" r:id="rId54"/>
    <p:sldId id="606" r:id="rId55"/>
    <p:sldId id="607" r:id="rId56"/>
    <p:sldId id="638" r:id="rId57"/>
    <p:sldId id="639" r:id="rId58"/>
    <p:sldId id="640" r:id="rId59"/>
    <p:sldId id="572" r:id="rId60"/>
    <p:sldId id="573" r:id="rId61"/>
    <p:sldId id="641" r:id="rId62"/>
    <p:sldId id="642" r:id="rId63"/>
    <p:sldId id="643" r:id="rId64"/>
    <p:sldId id="608" r:id="rId65"/>
    <p:sldId id="609" r:id="rId66"/>
    <p:sldId id="644" r:id="rId67"/>
    <p:sldId id="645" r:id="rId68"/>
    <p:sldId id="646" r:id="rId69"/>
    <p:sldId id="612" r:id="rId70"/>
    <p:sldId id="613" r:id="rId71"/>
    <p:sldId id="647" r:id="rId72"/>
    <p:sldId id="574" r:id="rId73"/>
    <p:sldId id="575" r:id="rId74"/>
    <p:sldId id="648" r:id="rId75"/>
    <p:sldId id="510" r:id="rId76"/>
  </p:sldIdLst>
  <p:sldSz cx="9144000" cy="5143500" type="screen16x9"/>
  <p:notesSz cx="6858000" cy="9144000"/>
  <p:embeddedFontLst>
    <p:embeddedFont>
      <p:font typeface="Girl Scout Display Light" panose="02020003000000000000" pitchFamily="18" charset="0"/>
      <p:regular r:id="rId79"/>
      <p:italic r:id="rId80"/>
    </p:embeddedFont>
    <p:embeddedFont>
      <p:font typeface="Girl Scout Text Book" panose="02020003000000000000" pitchFamily="18" charset="0"/>
      <p:regular r:id="rId81"/>
      <p:bold r:id="rId82"/>
      <p:italic r:id="rId83"/>
      <p:boldItalic r:id="rId84"/>
    </p:embeddedFont>
    <p:embeddedFont>
      <p:font typeface="Palatino Linotype" panose="02040502050505030304" pitchFamily="18" charset="0"/>
      <p:regular r:id="rId85"/>
      <p:bold r:id="rId86"/>
      <p:italic r:id="rId87"/>
      <p:boldItalic r:id="rId88"/>
    </p:embeddedFont>
    <p:embeddedFont>
      <p:font typeface="Segoe UI" panose="020B0502040204020203" pitchFamily="34" charset="0"/>
      <p:regular r:id="rId89"/>
      <p:bold r:id="rId90"/>
      <p:italic r:id="rId91"/>
      <p:boldItalic r:id="rId92"/>
    </p:embeddedFont>
  </p:embeddedFontLst>
  <p:defaultText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PLEASE READ INSTRUCTIONS" id="{362888AA-FDB6-4F86-ABB9-0D25124DDD8D}">
          <p14:sldIdLst>
            <p14:sldId id="650"/>
            <p14:sldId id="514"/>
            <p14:sldId id="542"/>
            <p14:sldId id="544"/>
          </p14:sldIdLst>
        </p14:section>
        <p14:section name="SU Recognition PPT" id="{EEDCF6B6-584B-425C-B48B-0C672FAFF398}">
          <p14:sldIdLst>
            <p14:sldId id="545"/>
            <p14:sldId id="614"/>
            <p14:sldId id="543"/>
            <p14:sldId id="615"/>
            <p14:sldId id="336"/>
            <p14:sldId id="337"/>
            <p14:sldId id="616"/>
            <p14:sldId id="617"/>
            <p14:sldId id="620"/>
            <p14:sldId id="621"/>
            <p14:sldId id="619"/>
            <p14:sldId id="547"/>
            <p14:sldId id="492"/>
            <p14:sldId id="560"/>
            <p14:sldId id="561"/>
            <p14:sldId id="623"/>
            <p14:sldId id="624"/>
            <p14:sldId id="600"/>
            <p14:sldId id="601"/>
            <p14:sldId id="625"/>
            <p14:sldId id="626"/>
            <p14:sldId id="627"/>
            <p14:sldId id="649"/>
            <p14:sldId id="628"/>
            <p14:sldId id="630"/>
            <p14:sldId id="592"/>
            <p14:sldId id="631"/>
            <p14:sldId id="580"/>
            <p14:sldId id="512"/>
            <p14:sldId id="550"/>
            <p14:sldId id="551"/>
            <p14:sldId id="552"/>
            <p14:sldId id="553"/>
            <p14:sldId id="554"/>
            <p14:sldId id="555"/>
            <p14:sldId id="632"/>
            <p14:sldId id="570"/>
            <p14:sldId id="571"/>
            <p14:sldId id="633"/>
            <p14:sldId id="562"/>
            <p14:sldId id="635"/>
            <p14:sldId id="584"/>
            <p14:sldId id="636"/>
            <p14:sldId id="637"/>
            <p14:sldId id="606"/>
            <p14:sldId id="607"/>
            <p14:sldId id="638"/>
            <p14:sldId id="639"/>
            <p14:sldId id="640"/>
            <p14:sldId id="572"/>
            <p14:sldId id="573"/>
            <p14:sldId id="641"/>
            <p14:sldId id="642"/>
            <p14:sldId id="643"/>
            <p14:sldId id="608"/>
            <p14:sldId id="609"/>
            <p14:sldId id="644"/>
            <p14:sldId id="645"/>
            <p14:sldId id="646"/>
            <p14:sldId id="612"/>
            <p14:sldId id="613"/>
            <p14:sldId id="647"/>
            <p14:sldId id="574"/>
            <p14:sldId id="575"/>
            <p14:sldId id="648"/>
            <p14:sldId id="51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E329AE-46A7-462B-B466-2122C896F751}" v="399" dt="2024-03-26T19:46:16.0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52" autoAdjust="0"/>
    <p:restoredTop sz="83935" autoAdjust="0"/>
  </p:normalViewPr>
  <p:slideViewPr>
    <p:cSldViewPr snapToGrid="0" snapToObjects="1" showGuides="1">
      <p:cViewPr varScale="1">
        <p:scale>
          <a:sx n="126" d="100"/>
          <a:sy n="126" d="100"/>
        </p:scale>
        <p:origin x="1020" y="120"/>
      </p:cViewPr>
      <p:guideLst/>
    </p:cSldViewPr>
  </p:slideViewPr>
  <p:outlineViewPr>
    <p:cViewPr>
      <p:scale>
        <a:sx n="33" d="100"/>
        <a:sy n="33" d="100"/>
      </p:scale>
      <p:origin x="0" y="-6276"/>
    </p:cViewPr>
  </p:outlineViewPr>
  <p:notesTextViewPr>
    <p:cViewPr>
      <p:scale>
        <a:sx n="114" d="100"/>
        <a:sy n="114" d="100"/>
      </p:scale>
      <p:origin x="0" y="0"/>
    </p:cViewPr>
  </p:notesTextViewPr>
  <p:notesViewPr>
    <p:cSldViewPr snapToGrid="0" snapToObjects="1" showGuides="1">
      <p:cViewPr varScale="1">
        <p:scale>
          <a:sx n="87" d="100"/>
          <a:sy n="87" d="100"/>
        </p:scale>
        <p:origin x="3840"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font" Target="fonts/font6.fntdata"/><Relationship Id="rId89" Type="http://schemas.openxmlformats.org/officeDocument/2006/relationships/font" Target="fonts/font11.fntdata"/><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font" Target="fonts/font1.fntdata"/><Relationship Id="rId5" Type="http://schemas.openxmlformats.org/officeDocument/2006/relationships/slideMaster" Target="slideMasters/slideMaster2.xml"/><Relationship Id="rId90" Type="http://schemas.openxmlformats.org/officeDocument/2006/relationships/font" Target="fonts/font12.fntdata"/><Relationship Id="rId95" Type="http://schemas.openxmlformats.org/officeDocument/2006/relationships/theme" Target="theme/theme1.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font" Target="fonts/font2.fntdata"/><Relationship Id="rId85"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font" Target="fonts/font5.fntdata"/><Relationship Id="rId88" Type="http://schemas.openxmlformats.org/officeDocument/2006/relationships/font" Target="fonts/font10.fntdata"/><Relationship Id="rId91" Type="http://schemas.openxmlformats.org/officeDocument/2006/relationships/font" Target="fonts/font13.fntdata"/><Relationship Id="rId9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handoutMaster" Target="handoutMasters/handoutMaster1.xml"/><Relationship Id="rId81" Type="http://schemas.openxmlformats.org/officeDocument/2006/relationships/font" Target="fonts/font3.fntdata"/><Relationship Id="rId86" Type="http://schemas.openxmlformats.org/officeDocument/2006/relationships/font" Target="fonts/font8.fntdata"/><Relationship Id="rId9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microsoft.com/office/2016/11/relationships/changesInfo" Target="changesInfos/changesInfo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font" Target="fonts/font14.fntdata"/><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font" Target="fonts/font9.fntdata"/><Relationship Id="rId61" Type="http://schemas.openxmlformats.org/officeDocument/2006/relationships/slide" Target="slides/slide55.xml"/><Relationship Id="rId82" Type="http://schemas.openxmlformats.org/officeDocument/2006/relationships/font" Target="fonts/font4.fntdata"/><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Murphy" userId="c8abed84-9c27-493a-8c30-22bc2a48e2a9" providerId="ADAL" clId="{00E329AE-46A7-462B-B466-2122C896F751}"/>
    <pc:docChg chg="undo custSel addSld delSld modSld sldOrd delMainMaster modMainMaster addSection delSection modSection">
      <pc:chgData name="Megan Murphy" userId="c8abed84-9c27-493a-8c30-22bc2a48e2a9" providerId="ADAL" clId="{00E329AE-46A7-462B-B466-2122C896F751}" dt="2024-03-26T19:48:32.009" v="3643" actId="1036"/>
      <pc:docMkLst>
        <pc:docMk/>
      </pc:docMkLst>
      <pc:sldChg chg="modSp mod modNotesTx">
        <pc:chgData name="Megan Murphy" userId="c8abed84-9c27-493a-8c30-22bc2a48e2a9" providerId="ADAL" clId="{00E329AE-46A7-462B-B466-2122C896F751}" dt="2024-03-22T01:54:27.191" v="3528" actId="20577"/>
        <pc:sldMkLst>
          <pc:docMk/>
          <pc:sldMk cId="3824992775" sldId="336"/>
        </pc:sldMkLst>
        <pc:spChg chg="mod">
          <ac:chgData name="Megan Murphy" userId="c8abed84-9c27-493a-8c30-22bc2a48e2a9" providerId="ADAL" clId="{00E329AE-46A7-462B-B466-2122C896F751}" dt="2024-03-21T21:11:03.127" v="2361"/>
          <ac:spMkLst>
            <pc:docMk/>
            <pc:sldMk cId="3824992775" sldId="336"/>
            <ac:spMk id="2" creationId="{A7F1BC9A-28F0-4602-8F40-311A7954AC6B}"/>
          </ac:spMkLst>
        </pc:spChg>
        <pc:spChg chg="mod">
          <ac:chgData name="Megan Murphy" userId="c8abed84-9c27-493a-8c30-22bc2a48e2a9" providerId="ADAL" clId="{00E329AE-46A7-462B-B466-2122C896F751}" dt="2024-03-21T20:50:47.183" v="2065" actId="2711"/>
          <ac:spMkLst>
            <pc:docMk/>
            <pc:sldMk cId="3824992775" sldId="336"/>
            <ac:spMk id="3" creationId="{69D7C8AD-1BA9-495C-8B46-AD0438D51FDB}"/>
          </ac:spMkLst>
        </pc:spChg>
        <pc:spChg chg="mod">
          <ac:chgData name="Megan Murphy" userId="c8abed84-9c27-493a-8c30-22bc2a48e2a9" providerId="ADAL" clId="{00E329AE-46A7-462B-B466-2122C896F751}" dt="2024-03-21T20:50:54.245" v="2066" actId="2711"/>
          <ac:spMkLst>
            <pc:docMk/>
            <pc:sldMk cId="3824992775" sldId="336"/>
            <ac:spMk id="4" creationId="{4BD1BE37-C3C2-4E75-9347-85B722A0D3BE}"/>
          </ac:spMkLst>
        </pc:spChg>
      </pc:sldChg>
      <pc:sldChg chg="addSp delSp modSp mod modNotesTx">
        <pc:chgData name="Megan Murphy" userId="c8abed84-9c27-493a-8c30-22bc2a48e2a9" providerId="ADAL" clId="{00E329AE-46A7-462B-B466-2122C896F751}" dt="2024-03-21T23:31:49.915" v="3051" actId="20577"/>
        <pc:sldMkLst>
          <pc:docMk/>
          <pc:sldMk cId="221243030" sldId="337"/>
        </pc:sldMkLst>
        <pc:spChg chg="mod">
          <ac:chgData name="Megan Murphy" userId="c8abed84-9c27-493a-8c30-22bc2a48e2a9" providerId="ADAL" clId="{00E329AE-46A7-462B-B466-2122C896F751}" dt="2024-03-21T21:11:03.127" v="2361"/>
          <ac:spMkLst>
            <pc:docMk/>
            <pc:sldMk cId="221243030" sldId="337"/>
            <ac:spMk id="2" creationId="{A7F1BC9A-28F0-4602-8F40-311A7954AC6B}"/>
          </ac:spMkLst>
        </pc:spChg>
        <pc:spChg chg="add del mod">
          <ac:chgData name="Megan Murphy" userId="c8abed84-9c27-493a-8c30-22bc2a48e2a9" providerId="ADAL" clId="{00E329AE-46A7-462B-B466-2122C896F751}" dt="2024-03-21T23:28:04.588" v="2994" actId="478"/>
          <ac:spMkLst>
            <pc:docMk/>
            <pc:sldMk cId="221243030" sldId="337"/>
            <ac:spMk id="4" creationId="{8C5BFCB2-C197-CA64-2D40-BE25C3932918}"/>
          </ac:spMkLst>
        </pc:spChg>
        <pc:spChg chg="mod">
          <ac:chgData name="Megan Murphy" userId="c8abed84-9c27-493a-8c30-22bc2a48e2a9" providerId="ADAL" clId="{00E329AE-46A7-462B-B466-2122C896F751}" dt="2024-03-21T20:51:11.182" v="2068" actId="2711"/>
          <ac:spMkLst>
            <pc:docMk/>
            <pc:sldMk cId="221243030" sldId="337"/>
            <ac:spMk id="6" creationId="{1A138B03-CA55-4397-9436-0EB36DFA92E9}"/>
          </ac:spMkLst>
        </pc:spChg>
        <pc:spChg chg="mod">
          <ac:chgData name="Megan Murphy" userId="c8abed84-9c27-493a-8c30-22bc2a48e2a9" providerId="ADAL" clId="{00E329AE-46A7-462B-B466-2122C896F751}" dt="2024-03-21T20:51:07.352" v="2067" actId="2711"/>
          <ac:spMkLst>
            <pc:docMk/>
            <pc:sldMk cId="221243030" sldId="337"/>
            <ac:spMk id="7" creationId="{D2B01F38-99C3-4295-8B02-411BA6D753C0}"/>
          </ac:spMkLst>
        </pc:spChg>
      </pc:sldChg>
      <pc:sldChg chg="addSp delSp modSp mod ord modNotesTx">
        <pc:chgData name="Megan Murphy" userId="c8abed84-9c27-493a-8c30-22bc2a48e2a9" providerId="ADAL" clId="{00E329AE-46A7-462B-B466-2122C896F751}" dt="2024-03-21T23:54:28.048" v="3253" actId="20577"/>
        <pc:sldMkLst>
          <pc:docMk/>
          <pc:sldMk cId="1164370534" sldId="492"/>
        </pc:sldMkLst>
        <pc:spChg chg="add del mod">
          <ac:chgData name="Megan Murphy" userId="c8abed84-9c27-493a-8c30-22bc2a48e2a9" providerId="ADAL" clId="{00E329AE-46A7-462B-B466-2122C896F751}" dt="2024-03-07T18:19:14.961" v="163" actId="33699"/>
          <ac:spMkLst>
            <pc:docMk/>
            <pc:sldMk cId="1164370534" sldId="492"/>
            <ac:spMk id="2" creationId="{6B5A4E5E-7DA6-9BC7-DEE6-43ABCB731DC6}"/>
          </ac:spMkLst>
        </pc:spChg>
        <pc:spChg chg="add del mod">
          <ac:chgData name="Megan Murphy" userId="c8abed84-9c27-493a-8c30-22bc2a48e2a9" providerId="ADAL" clId="{00E329AE-46A7-462B-B466-2122C896F751}" dt="2024-03-21T23:49:56.457" v="3239" actId="478"/>
          <ac:spMkLst>
            <pc:docMk/>
            <pc:sldMk cId="1164370534" sldId="492"/>
            <ac:spMk id="3" creationId="{95B57788-749F-2775-5C1D-BC54F368287B}"/>
          </ac:spMkLst>
        </pc:spChg>
        <pc:spChg chg="mod">
          <ac:chgData name="Megan Murphy" userId="c8abed84-9c27-493a-8c30-22bc2a48e2a9" providerId="ADAL" clId="{00E329AE-46A7-462B-B466-2122C896F751}" dt="2024-03-21T20:52:17.280" v="2076" actId="2711"/>
          <ac:spMkLst>
            <pc:docMk/>
            <pc:sldMk cId="1164370534" sldId="492"/>
            <ac:spMk id="9" creationId="{6C62EB34-21E9-34E5-F399-D0A9BDC6F782}"/>
          </ac:spMkLst>
        </pc:spChg>
        <pc:spChg chg="mod">
          <ac:chgData name="Megan Murphy" userId="c8abed84-9c27-493a-8c30-22bc2a48e2a9" providerId="ADAL" clId="{00E329AE-46A7-462B-B466-2122C896F751}" dt="2024-03-21T21:11:03.127" v="2361"/>
          <ac:spMkLst>
            <pc:docMk/>
            <pc:sldMk cId="1164370534" sldId="492"/>
            <ac:spMk id="14" creationId="{4ED1E86F-043E-F049-905A-8BC3507F58CD}"/>
          </ac:spMkLst>
        </pc:spChg>
      </pc:sldChg>
      <pc:sldChg chg="modSp mod">
        <pc:chgData name="Megan Murphy" userId="c8abed84-9c27-493a-8c30-22bc2a48e2a9" providerId="ADAL" clId="{00E329AE-46A7-462B-B466-2122C896F751}" dt="2024-03-21T21:11:03.127" v="2361"/>
        <pc:sldMkLst>
          <pc:docMk/>
          <pc:sldMk cId="3850180312" sldId="510"/>
        </pc:sldMkLst>
        <pc:spChg chg="mod">
          <ac:chgData name="Megan Murphy" userId="c8abed84-9c27-493a-8c30-22bc2a48e2a9" providerId="ADAL" clId="{00E329AE-46A7-462B-B466-2122C896F751}" dt="2024-03-21T21:11:03.127" v="2361"/>
          <ac:spMkLst>
            <pc:docMk/>
            <pc:sldMk cId="3850180312" sldId="510"/>
            <ac:spMk id="3" creationId="{584CC0E7-671B-D64F-9AC9-1C91267901F9}"/>
          </ac:spMkLst>
        </pc:spChg>
        <pc:spChg chg="mod">
          <ac:chgData name="Megan Murphy" userId="c8abed84-9c27-493a-8c30-22bc2a48e2a9" providerId="ADAL" clId="{00E329AE-46A7-462B-B466-2122C896F751}" dt="2024-03-21T20:59:04.576" v="2141" actId="2711"/>
          <ac:spMkLst>
            <pc:docMk/>
            <pc:sldMk cId="3850180312" sldId="510"/>
            <ac:spMk id="5" creationId="{2A771C13-C625-564D-84EC-B6C0C79B0F8D}"/>
          </ac:spMkLst>
        </pc:spChg>
      </pc:sldChg>
      <pc:sldChg chg="modSp mod modNotesTx">
        <pc:chgData name="Megan Murphy" userId="c8abed84-9c27-493a-8c30-22bc2a48e2a9" providerId="ADAL" clId="{00E329AE-46A7-462B-B466-2122C896F751}" dt="2024-03-22T00:16:23.191" v="3336"/>
        <pc:sldMkLst>
          <pc:docMk/>
          <pc:sldMk cId="533267851" sldId="512"/>
        </pc:sldMkLst>
        <pc:spChg chg="mod">
          <ac:chgData name="Megan Murphy" userId="c8abed84-9c27-493a-8c30-22bc2a48e2a9" providerId="ADAL" clId="{00E329AE-46A7-462B-B466-2122C896F751}" dt="2024-03-21T21:11:03.127" v="2361"/>
          <ac:spMkLst>
            <pc:docMk/>
            <pc:sldMk cId="533267851" sldId="512"/>
            <ac:spMk id="3" creationId="{33E9C724-6CED-3841-B867-57434B3DF1D8}"/>
          </ac:spMkLst>
        </pc:spChg>
        <pc:spChg chg="mod">
          <ac:chgData name="Megan Murphy" userId="c8abed84-9c27-493a-8c30-22bc2a48e2a9" providerId="ADAL" clId="{00E329AE-46A7-462B-B466-2122C896F751}" dt="2024-03-21T20:55:33.418" v="2105" actId="1076"/>
          <ac:spMkLst>
            <pc:docMk/>
            <pc:sldMk cId="533267851" sldId="512"/>
            <ac:spMk id="5" creationId="{29B1C999-80CA-D34E-8DCF-16774A8CCA60}"/>
          </ac:spMkLst>
        </pc:spChg>
      </pc:sldChg>
      <pc:sldChg chg="addSp delSp modSp add del mod setBg modClrScheme chgLayout">
        <pc:chgData name="Megan Murphy" userId="c8abed84-9c27-493a-8c30-22bc2a48e2a9" providerId="ADAL" clId="{00E329AE-46A7-462B-B466-2122C896F751}" dt="2024-03-21T21:50:25.271" v="2676" actId="2711"/>
        <pc:sldMkLst>
          <pc:docMk/>
          <pc:sldMk cId="3619825268" sldId="514"/>
        </pc:sldMkLst>
        <pc:spChg chg="add del mod ord">
          <ac:chgData name="Megan Murphy" userId="c8abed84-9c27-493a-8c30-22bc2a48e2a9" providerId="ADAL" clId="{00E329AE-46A7-462B-B466-2122C896F751}" dt="2024-03-21T21:35:37.021" v="2580" actId="700"/>
          <ac:spMkLst>
            <pc:docMk/>
            <pc:sldMk cId="3619825268" sldId="514"/>
            <ac:spMk id="3" creationId="{43383DB7-B2BA-BD88-1EF8-F16E528602F6}"/>
          </ac:spMkLst>
        </pc:spChg>
        <pc:spChg chg="add del mod ord">
          <ac:chgData name="Megan Murphy" userId="c8abed84-9c27-493a-8c30-22bc2a48e2a9" providerId="ADAL" clId="{00E329AE-46A7-462B-B466-2122C896F751}" dt="2024-03-21T21:35:46.752" v="2582" actId="478"/>
          <ac:spMkLst>
            <pc:docMk/>
            <pc:sldMk cId="3619825268" sldId="514"/>
            <ac:spMk id="4" creationId="{B8DC0598-CCE6-B2DA-42EB-6EDE64E91B87}"/>
          </ac:spMkLst>
        </pc:spChg>
        <pc:spChg chg="add del mod ord">
          <ac:chgData name="Megan Murphy" userId="c8abed84-9c27-493a-8c30-22bc2a48e2a9" providerId="ADAL" clId="{00E329AE-46A7-462B-B466-2122C896F751}" dt="2024-03-21T21:35:44.835" v="2581" actId="478"/>
          <ac:spMkLst>
            <pc:docMk/>
            <pc:sldMk cId="3619825268" sldId="514"/>
            <ac:spMk id="5" creationId="{C8A06561-3B1B-600E-5F9D-61224B81B295}"/>
          </ac:spMkLst>
        </pc:spChg>
        <pc:spChg chg="mod">
          <ac:chgData name="Megan Murphy" userId="c8abed84-9c27-493a-8c30-22bc2a48e2a9" providerId="ADAL" clId="{00E329AE-46A7-462B-B466-2122C896F751}" dt="2024-03-21T21:50:25.271" v="2676" actId="2711"/>
          <ac:spMkLst>
            <pc:docMk/>
            <pc:sldMk cId="3619825268" sldId="514"/>
            <ac:spMk id="26" creationId="{53EC687C-21DB-D920-8D92-366987245C74}"/>
          </ac:spMkLst>
        </pc:spChg>
        <pc:spChg chg="mod">
          <ac:chgData name="Megan Murphy" userId="c8abed84-9c27-493a-8c30-22bc2a48e2a9" providerId="ADAL" clId="{00E329AE-46A7-462B-B466-2122C896F751}" dt="2024-03-21T20:49:35.004" v="2059" actId="1076"/>
          <ac:spMkLst>
            <pc:docMk/>
            <pc:sldMk cId="3619825268" sldId="514"/>
            <ac:spMk id="29" creationId="{65E6BB14-8788-D6AF-BBC4-A881A23A7C65}"/>
          </ac:spMkLst>
        </pc:spChg>
        <pc:picChg chg="mod">
          <ac:chgData name="Megan Murphy" userId="c8abed84-9c27-493a-8c30-22bc2a48e2a9" providerId="ADAL" clId="{00E329AE-46A7-462B-B466-2122C896F751}" dt="2024-03-21T21:35:51.246" v="2583" actId="1076"/>
          <ac:picMkLst>
            <pc:docMk/>
            <pc:sldMk cId="3619825268" sldId="514"/>
            <ac:picMk id="2" creationId="{0DEC22EA-2F33-2E8B-1F55-31189A1F9A46}"/>
          </ac:picMkLst>
        </pc:picChg>
      </pc:sldChg>
      <pc:sldChg chg="addSp delSp modSp mod ord">
        <pc:chgData name="Megan Murphy" userId="c8abed84-9c27-493a-8c30-22bc2a48e2a9" providerId="ADAL" clId="{00E329AE-46A7-462B-B466-2122C896F751}" dt="2024-03-26T19:35:42.204" v="3556"/>
        <pc:sldMkLst>
          <pc:docMk/>
          <pc:sldMk cId="3598508855" sldId="542"/>
        </pc:sldMkLst>
        <pc:spChg chg="del mod">
          <ac:chgData name="Megan Murphy" userId="c8abed84-9c27-493a-8c30-22bc2a48e2a9" providerId="ADAL" clId="{00E329AE-46A7-462B-B466-2122C896F751}" dt="2024-03-21T21:16:14.498" v="2438" actId="478"/>
          <ac:spMkLst>
            <pc:docMk/>
            <pc:sldMk cId="3598508855" sldId="542"/>
            <ac:spMk id="2" creationId="{E6386C40-8B86-B971-EDAA-02B7D6CF1A63}"/>
          </ac:spMkLst>
        </pc:spChg>
        <pc:spChg chg="mod">
          <ac:chgData name="Megan Murphy" userId="c8abed84-9c27-493a-8c30-22bc2a48e2a9" providerId="ADAL" clId="{00E329AE-46A7-462B-B466-2122C896F751}" dt="2024-03-26T19:35:42.204" v="3556"/>
          <ac:spMkLst>
            <pc:docMk/>
            <pc:sldMk cId="3598508855" sldId="542"/>
            <ac:spMk id="4" creationId="{BEB6C951-7437-4C46-A145-B13581E1BC66}"/>
          </ac:spMkLst>
        </pc:spChg>
        <pc:spChg chg="mod">
          <ac:chgData name="Megan Murphy" userId="c8abed84-9c27-493a-8c30-22bc2a48e2a9" providerId="ADAL" clId="{00E329AE-46A7-462B-B466-2122C896F751}" dt="2024-03-21T22:10:56.248" v="2871" actId="1076"/>
          <ac:spMkLst>
            <pc:docMk/>
            <pc:sldMk cId="3598508855" sldId="542"/>
            <ac:spMk id="5" creationId="{3E8A0D31-7B2A-45A1-87DE-8511F9916F53}"/>
          </ac:spMkLst>
        </pc:spChg>
        <pc:picChg chg="add del mod">
          <ac:chgData name="Megan Murphy" userId="c8abed84-9c27-493a-8c30-22bc2a48e2a9" providerId="ADAL" clId="{00E329AE-46A7-462B-B466-2122C896F751}" dt="2024-03-26T19:31:38.276" v="3541" actId="478"/>
          <ac:picMkLst>
            <pc:docMk/>
            <pc:sldMk cId="3598508855" sldId="542"/>
            <ac:picMk id="3" creationId="{76E76F87-628A-C23C-DFD2-F68BCAAD9021}"/>
          </ac:picMkLst>
        </pc:picChg>
        <pc:picChg chg="add del">
          <ac:chgData name="Megan Murphy" userId="c8abed84-9c27-493a-8c30-22bc2a48e2a9" providerId="ADAL" clId="{00E329AE-46A7-462B-B466-2122C896F751}" dt="2024-03-26T19:34:20.235" v="3545" actId="478"/>
          <ac:picMkLst>
            <pc:docMk/>
            <pc:sldMk cId="3598508855" sldId="542"/>
            <ac:picMk id="7" creationId="{3484748B-D306-4290-AC80-ACF94BB52F68}"/>
          </ac:picMkLst>
        </pc:picChg>
        <pc:picChg chg="add mod">
          <ac:chgData name="Megan Murphy" userId="c8abed84-9c27-493a-8c30-22bc2a48e2a9" providerId="ADAL" clId="{00E329AE-46A7-462B-B466-2122C896F751}" dt="2024-03-26T19:34:28.897" v="3547" actId="1076"/>
          <ac:picMkLst>
            <pc:docMk/>
            <pc:sldMk cId="3598508855" sldId="542"/>
            <ac:picMk id="8" creationId="{8D5FBDA5-C7E1-A5EB-DEEC-6C4A2D0CF23E}"/>
          </ac:picMkLst>
        </pc:picChg>
      </pc:sldChg>
      <pc:sldChg chg="addSp delSp modSp add mod ord modNotesTx">
        <pc:chgData name="Megan Murphy" userId="c8abed84-9c27-493a-8c30-22bc2a48e2a9" providerId="ADAL" clId="{00E329AE-46A7-462B-B466-2122C896F751}" dt="2024-03-21T23:29:39.077" v="3003" actId="20577"/>
        <pc:sldMkLst>
          <pc:docMk/>
          <pc:sldMk cId="3898596248" sldId="543"/>
        </pc:sldMkLst>
        <pc:spChg chg="mod">
          <ac:chgData name="Megan Murphy" userId="c8abed84-9c27-493a-8c30-22bc2a48e2a9" providerId="ADAL" clId="{00E329AE-46A7-462B-B466-2122C896F751}" dt="2024-03-21T21:11:03.127" v="2361"/>
          <ac:spMkLst>
            <pc:docMk/>
            <pc:sldMk cId="3898596248" sldId="543"/>
            <ac:spMk id="2" creationId="{50C477CA-281D-CC59-B349-0549ABF2ABDE}"/>
          </ac:spMkLst>
        </pc:spChg>
        <pc:spChg chg="mod">
          <ac:chgData name="Megan Murphy" userId="c8abed84-9c27-493a-8c30-22bc2a48e2a9" providerId="ADAL" clId="{00E329AE-46A7-462B-B466-2122C896F751}" dt="2024-03-21T21:11:03.127" v="2361"/>
          <ac:spMkLst>
            <pc:docMk/>
            <pc:sldMk cId="3898596248" sldId="543"/>
            <ac:spMk id="3" creationId="{8AF97DCD-BCA4-798E-B2C0-ACC3B6A0888A}"/>
          </ac:spMkLst>
        </pc:spChg>
        <pc:spChg chg="add mod">
          <ac:chgData name="Megan Murphy" userId="c8abed84-9c27-493a-8c30-22bc2a48e2a9" providerId="ADAL" clId="{00E329AE-46A7-462B-B466-2122C896F751}" dt="2024-03-21T20:50:22.877" v="2062" actId="2711"/>
          <ac:spMkLst>
            <pc:docMk/>
            <pc:sldMk cId="3898596248" sldId="543"/>
            <ac:spMk id="4" creationId="{7AF00792-A759-C19A-6F8F-748A490D85A7}"/>
          </ac:spMkLst>
        </pc:spChg>
        <pc:spChg chg="add mod">
          <ac:chgData name="Megan Murphy" userId="c8abed84-9c27-493a-8c30-22bc2a48e2a9" providerId="ADAL" clId="{00E329AE-46A7-462B-B466-2122C896F751}" dt="2024-03-21T20:50:29.642" v="2063" actId="2711"/>
          <ac:spMkLst>
            <pc:docMk/>
            <pc:sldMk cId="3898596248" sldId="543"/>
            <ac:spMk id="6" creationId="{97D3A0EC-E419-BD3C-AA1C-BDAB7FE47BAD}"/>
          </ac:spMkLst>
        </pc:spChg>
        <pc:spChg chg="add mod">
          <ac:chgData name="Megan Murphy" userId="c8abed84-9c27-493a-8c30-22bc2a48e2a9" providerId="ADAL" clId="{00E329AE-46A7-462B-B466-2122C896F751}" dt="2024-03-21T20:41:19.286" v="1886"/>
          <ac:spMkLst>
            <pc:docMk/>
            <pc:sldMk cId="3898596248" sldId="543"/>
            <ac:spMk id="7" creationId="{F77EE6EA-1AB5-0269-DF95-97808358AD87}"/>
          </ac:spMkLst>
        </pc:spChg>
        <pc:spChg chg="mod">
          <ac:chgData name="Megan Murphy" userId="c8abed84-9c27-493a-8c30-22bc2a48e2a9" providerId="ADAL" clId="{00E329AE-46A7-462B-B466-2122C896F751}" dt="2024-03-07T19:53:21.066" v="508" actId="1076"/>
          <ac:spMkLst>
            <pc:docMk/>
            <pc:sldMk cId="3898596248" sldId="543"/>
            <ac:spMk id="14" creationId="{E1B15238-E2AF-F5AF-7285-CBDE937AF82B}"/>
          </ac:spMkLst>
        </pc:spChg>
        <pc:spChg chg="add del mod">
          <ac:chgData name="Megan Murphy" userId="c8abed84-9c27-493a-8c30-22bc2a48e2a9" providerId="ADAL" clId="{00E329AE-46A7-462B-B466-2122C896F751}" dt="2024-03-07T18:10:13.830" v="70" actId="478"/>
          <ac:spMkLst>
            <pc:docMk/>
            <pc:sldMk cId="3898596248" sldId="543"/>
            <ac:spMk id="17" creationId="{D3D839C2-705B-E38B-48F8-39F908ED34B3}"/>
          </ac:spMkLst>
        </pc:spChg>
        <pc:picChg chg="add mod">
          <ac:chgData name="Megan Murphy" userId="c8abed84-9c27-493a-8c30-22bc2a48e2a9" providerId="ADAL" clId="{00E329AE-46A7-462B-B466-2122C896F751}" dt="2024-03-07T18:11:19.811" v="139" actId="1037"/>
          <ac:picMkLst>
            <pc:docMk/>
            <pc:sldMk cId="3898596248" sldId="543"/>
            <ac:picMk id="5" creationId="{52F7AC5B-089F-C3B1-5A0D-3C61DBF51CAB}"/>
          </ac:picMkLst>
        </pc:picChg>
      </pc:sldChg>
      <pc:sldChg chg="addSp delSp modSp mod ord">
        <pc:chgData name="Megan Murphy" userId="c8abed84-9c27-493a-8c30-22bc2a48e2a9" providerId="ADAL" clId="{00E329AE-46A7-462B-B466-2122C896F751}" dt="2024-03-26T19:35:37.032" v="3555"/>
        <pc:sldMkLst>
          <pc:docMk/>
          <pc:sldMk cId="3743081403" sldId="544"/>
        </pc:sldMkLst>
        <pc:spChg chg="del">
          <ac:chgData name="Megan Murphy" userId="c8abed84-9c27-493a-8c30-22bc2a48e2a9" providerId="ADAL" clId="{00E329AE-46A7-462B-B466-2122C896F751}" dt="2024-03-21T21:15:03.035" v="2434" actId="478"/>
          <ac:spMkLst>
            <pc:docMk/>
            <pc:sldMk cId="3743081403" sldId="544"/>
            <ac:spMk id="2" creationId="{4266BE87-C331-12B0-3C3D-E32162D6EB60}"/>
          </ac:spMkLst>
        </pc:spChg>
        <pc:spChg chg="mod">
          <ac:chgData name="Megan Murphy" userId="c8abed84-9c27-493a-8c30-22bc2a48e2a9" providerId="ADAL" clId="{00E329AE-46A7-462B-B466-2122C896F751}" dt="2024-03-26T19:35:37.032" v="3555"/>
          <ac:spMkLst>
            <pc:docMk/>
            <pc:sldMk cId="3743081403" sldId="544"/>
            <ac:spMk id="3" creationId="{CC871391-35C6-42CD-9D4E-669F816C041E}"/>
          </ac:spMkLst>
        </pc:spChg>
        <pc:grpChg chg="del mod">
          <ac:chgData name="Megan Murphy" userId="c8abed84-9c27-493a-8c30-22bc2a48e2a9" providerId="ADAL" clId="{00E329AE-46A7-462B-B466-2122C896F751}" dt="2024-03-26T19:34:30.975" v="3548" actId="478"/>
          <ac:grpSpMkLst>
            <pc:docMk/>
            <pc:sldMk cId="3743081403" sldId="544"/>
            <ac:grpSpMk id="15" creationId="{5E04F2D1-3A51-403A-97DD-BF5CFE42BCC2}"/>
          </ac:grpSpMkLst>
        </pc:grpChg>
        <pc:picChg chg="add mod">
          <ac:chgData name="Megan Murphy" userId="c8abed84-9c27-493a-8c30-22bc2a48e2a9" providerId="ADAL" clId="{00E329AE-46A7-462B-B466-2122C896F751}" dt="2024-03-26T19:34:44.999" v="3554" actId="1076"/>
          <ac:picMkLst>
            <pc:docMk/>
            <pc:sldMk cId="3743081403" sldId="544"/>
            <ac:picMk id="5" creationId="{5385F59E-0B86-F546-3016-A82C9A42D7C7}"/>
          </ac:picMkLst>
        </pc:picChg>
      </pc:sldChg>
      <pc:sldChg chg="modSp mod modNotesTx">
        <pc:chgData name="Megan Murphy" userId="c8abed84-9c27-493a-8c30-22bc2a48e2a9" providerId="ADAL" clId="{00E329AE-46A7-462B-B466-2122C896F751}" dt="2024-03-21T23:16:48.375" v="2882" actId="20577"/>
        <pc:sldMkLst>
          <pc:docMk/>
          <pc:sldMk cId="105022126" sldId="545"/>
        </pc:sldMkLst>
        <pc:spChg chg="mod">
          <ac:chgData name="Megan Murphy" userId="c8abed84-9c27-493a-8c30-22bc2a48e2a9" providerId="ADAL" clId="{00E329AE-46A7-462B-B466-2122C896F751}" dt="2024-03-21T21:11:03.127" v="2361"/>
          <ac:spMkLst>
            <pc:docMk/>
            <pc:sldMk cId="105022126" sldId="545"/>
            <ac:spMk id="5" creationId="{5394C484-2567-19AC-1BAE-AD0B9F340FDE}"/>
          </ac:spMkLst>
        </pc:spChg>
      </pc:sldChg>
      <pc:sldChg chg="addSp delSp modSp del mod">
        <pc:chgData name="Megan Murphy" userId="c8abed84-9c27-493a-8c30-22bc2a48e2a9" providerId="ADAL" clId="{00E329AE-46A7-462B-B466-2122C896F751}" dt="2024-03-07T20:18:42.402" v="658" actId="47"/>
        <pc:sldMkLst>
          <pc:docMk/>
          <pc:sldMk cId="1228639104" sldId="546"/>
        </pc:sldMkLst>
        <pc:spChg chg="mod">
          <ac:chgData name="Megan Murphy" userId="c8abed84-9c27-493a-8c30-22bc2a48e2a9" providerId="ADAL" clId="{00E329AE-46A7-462B-B466-2122C896F751}" dt="2024-03-07T18:32:55.998" v="169"/>
          <ac:spMkLst>
            <pc:docMk/>
            <pc:sldMk cId="1228639104" sldId="546"/>
            <ac:spMk id="2" creationId="{355F639E-115E-8139-7882-8C4B297F0AB1}"/>
          </ac:spMkLst>
        </pc:spChg>
        <pc:spChg chg="add del mod">
          <ac:chgData name="Megan Murphy" userId="c8abed84-9c27-493a-8c30-22bc2a48e2a9" providerId="ADAL" clId="{00E329AE-46A7-462B-B466-2122C896F751}" dt="2024-03-07T18:19:14.961" v="163" actId="33699"/>
          <ac:spMkLst>
            <pc:docMk/>
            <pc:sldMk cId="1228639104" sldId="546"/>
            <ac:spMk id="4" creationId="{9333B71F-5555-09F2-00EA-59D8C48BF30D}"/>
          </ac:spMkLst>
        </pc:spChg>
      </pc:sldChg>
      <pc:sldChg chg="addSp delSp modSp mod ord modNotesTx">
        <pc:chgData name="Megan Murphy" userId="c8abed84-9c27-493a-8c30-22bc2a48e2a9" providerId="ADAL" clId="{00E329AE-46A7-462B-B466-2122C896F751}" dt="2024-03-21T23:54:14.375" v="3252"/>
        <pc:sldMkLst>
          <pc:docMk/>
          <pc:sldMk cId="103166764" sldId="547"/>
        </pc:sldMkLst>
        <pc:spChg chg="mod">
          <ac:chgData name="Megan Murphy" userId="c8abed84-9c27-493a-8c30-22bc2a48e2a9" providerId="ADAL" clId="{00E329AE-46A7-462B-B466-2122C896F751}" dt="2024-03-21T21:11:03.127" v="2361"/>
          <ac:spMkLst>
            <pc:docMk/>
            <pc:sldMk cId="103166764" sldId="547"/>
            <ac:spMk id="3" creationId="{90B4B53D-009F-5494-618F-FA2B27AF1778}"/>
          </ac:spMkLst>
        </pc:spChg>
        <pc:spChg chg="add del mod">
          <ac:chgData name="Megan Murphy" userId="c8abed84-9c27-493a-8c30-22bc2a48e2a9" providerId="ADAL" clId="{00E329AE-46A7-462B-B466-2122C896F751}" dt="2024-03-21T23:49:54.400" v="3238" actId="478"/>
          <ac:spMkLst>
            <pc:docMk/>
            <pc:sldMk cId="103166764" sldId="547"/>
            <ac:spMk id="4" creationId="{C89A9C9F-A192-66C9-B2C7-1DF3B6802C2D}"/>
          </ac:spMkLst>
        </pc:spChg>
        <pc:spChg chg="mod">
          <ac:chgData name="Megan Murphy" userId="c8abed84-9c27-493a-8c30-22bc2a48e2a9" providerId="ADAL" clId="{00E329AE-46A7-462B-B466-2122C896F751}" dt="2024-03-21T20:52:09.463" v="2075" actId="2711"/>
          <ac:spMkLst>
            <pc:docMk/>
            <pc:sldMk cId="103166764" sldId="547"/>
            <ac:spMk id="5" creationId="{683368A7-E28B-8AD7-DB17-D3031CFAA099}"/>
          </ac:spMkLst>
        </pc:spChg>
      </pc:sldChg>
      <pc:sldChg chg="addSp delSp modSp del mod">
        <pc:chgData name="Megan Murphy" userId="c8abed84-9c27-493a-8c30-22bc2a48e2a9" providerId="ADAL" clId="{00E329AE-46A7-462B-B466-2122C896F751}" dt="2024-03-07T20:18:43.595" v="659" actId="47"/>
        <pc:sldMkLst>
          <pc:docMk/>
          <pc:sldMk cId="732358132" sldId="549"/>
        </pc:sldMkLst>
        <pc:spChg chg="mod">
          <ac:chgData name="Megan Murphy" userId="c8abed84-9c27-493a-8c30-22bc2a48e2a9" providerId="ADAL" clId="{00E329AE-46A7-462B-B466-2122C896F751}" dt="2024-03-07T18:32:55.998" v="169"/>
          <ac:spMkLst>
            <pc:docMk/>
            <pc:sldMk cId="732358132" sldId="549"/>
            <ac:spMk id="2" creationId="{A8218384-3913-CD05-7091-91DA30647A19}"/>
          </ac:spMkLst>
        </pc:spChg>
        <pc:spChg chg="add del mod">
          <ac:chgData name="Megan Murphy" userId="c8abed84-9c27-493a-8c30-22bc2a48e2a9" providerId="ADAL" clId="{00E329AE-46A7-462B-B466-2122C896F751}" dt="2024-03-07T18:19:14.961" v="163" actId="33699"/>
          <ac:spMkLst>
            <pc:docMk/>
            <pc:sldMk cId="732358132" sldId="549"/>
            <ac:spMk id="4" creationId="{D9DB892E-BAA5-A3D8-D70E-65FE537B354B}"/>
          </ac:spMkLst>
        </pc:spChg>
      </pc:sldChg>
      <pc:sldChg chg="addSp delSp modSp mod modNotesTx">
        <pc:chgData name="Megan Murphy" userId="c8abed84-9c27-493a-8c30-22bc2a48e2a9" providerId="ADAL" clId="{00E329AE-46A7-462B-B466-2122C896F751}" dt="2024-03-22T00:17:31.940" v="3340" actId="20577"/>
        <pc:sldMkLst>
          <pc:docMk/>
          <pc:sldMk cId="1467514274" sldId="550"/>
        </pc:sldMkLst>
        <pc:spChg chg="mod">
          <ac:chgData name="Megan Murphy" userId="c8abed84-9c27-493a-8c30-22bc2a48e2a9" providerId="ADAL" clId="{00E329AE-46A7-462B-B466-2122C896F751}" dt="2024-03-21T21:11:03.127" v="2361"/>
          <ac:spMkLst>
            <pc:docMk/>
            <pc:sldMk cId="1467514274" sldId="550"/>
            <ac:spMk id="2" creationId="{BF19B1CB-4ABE-2E4B-843A-906865CDA337}"/>
          </ac:spMkLst>
        </pc:spChg>
        <pc:spChg chg="add del mod">
          <ac:chgData name="Megan Murphy" userId="c8abed84-9c27-493a-8c30-22bc2a48e2a9" providerId="ADAL" clId="{00E329AE-46A7-462B-B466-2122C896F751}" dt="2024-03-07T18:19:14.961" v="163" actId="33699"/>
          <ac:spMkLst>
            <pc:docMk/>
            <pc:sldMk cId="1467514274" sldId="550"/>
            <ac:spMk id="4" creationId="{460AD39F-CCAE-0379-870C-C9EE894E2FCE}"/>
          </ac:spMkLst>
        </pc:spChg>
        <pc:spChg chg="mod">
          <ac:chgData name="Megan Murphy" userId="c8abed84-9c27-493a-8c30-22bc2a48e2a9" providerId="ADAL" clId="{00E329AE-46A7-462B-B466-2122C896F751}" dt="2024-03-21T20:54:18.367" v="2091" actId="2711"/>
          <ac:spMkLst>
            <pc:docMk/>
            <pc:sldMk cId="1467514274" sldId="550"/>
            <ac:spMk id="11" creationId="{6BED45F2-9E29-F884-7AB6-EAA86B53FFF3}"/>
          </ac:spMkLst>
        </pc:spChg>
      </pc:sldChg>
      <pc:sldChg chg="addSp delSp modSp mod modNotesTx">
        <pc:chgData name="Megan Murphy" userId="c8abed84-9c27-493a-8c30-22bc2a48e2a9" providerId="ADAL" clId="{00E329AE-46A7-462B-B466-2122C896F751}" dt="2024-03-21T21:11:03.127" v="2361"/>
        <pc:sldMkLst>
          <pc:docMk/>
          <pc:sldMk cId="1506531503" sldId="551"/>
        </pc:sldMkLst>
        <pc:spChg chg="mod">
          <ac:chgData name="Megan Murphy" userId="c8abed84-9c27-493a-8c30-22bc2a48e2a9" providerId="ADAL" clId="{00E329AE-46A7-462B-B466-2122C896F751}" dt="2024-03-21T21:11:03.127" v="2361"/>
          <ac:spMkLst>
            <pc:docMk/>
            <pc:sldMk cId="1506531503" sldId="551"/>
            <ac:spMk id="2" creationId="{BC832D7C-0C07-7B6C-C660-2DB55A499199}"/>
          </ac:spMkLst>
        </pc:spChg>
        <pc:spChg chg="add del mod">
          <ac:chgData name="Megan Murphy" userId="c8abed84-9c27-493a-8c30-22bc2a48e2a9" providerId="ADAL" clId="{00E329AE-46A7-462B-B466-2122C896F751}" dt="2024-03-07T18:19:14.961" v="163" actId="33699"/>
          <ac:spMkLst>
            <pc:docMk/>
            <pc:sldMk cId="1506531503" sldId="551"/>
            <ac:spMk id="4" creationId="{20A4CAA0-F5D1-040F-A324-3A0945F33628}"/>
          </ac:spMkLst>
        </pc:spChg>
        <pc:spChg chg="mod">
          <ac:chgData name="Megan Murphy" userId="c8abed84-9c27-493a-8c30-22bc2a48e2a9" providerId="ADAL" clId="{00E329AE-46A7-462B-B466-2122C896F751}" dt="2024-03-21T20:54:24.072" v="2092" actId="2711"/>
          <ac:spMkLst>
            <pc:docMk/>
            <pc:sldMk cId="1506531503" sldId="551"/>
            <ac:spMk id="11" creationId="{4705EC73-E496-5622-30D0-429CB48C9CCB}"/>
          </ac:spMkLst>
        </pc:spChg>
      </pc:sldChg>
      <pc:sldChg chg="addSp delSp modSp mod modNotesTx">
        <pc:chgData name="Megan Murphy" userId="c8abed84-9c27-493a-8c30-22bc2a48e2a9" providerId="ADAL" clId="{00E329AE-46A7-462B-B466-2122C896F751}" dt="2024-03-22T00:17:50.409" v="3343" actId="20577"/>
        <pc:sldMkLst>
          <pc:docMk/>
          <pc:sldMk cId="2853831770" sldId="552"/>
        </pc:sldMkLst>
        <pc:spChg chg="mod">
          <ac:chgData name="Megan Murphy" userId="c8abed84-9c27-493a-8c30-22bc2a48e2a9" providerId="ADAL" clId="{00E329AE-46A7-462B-B466-2122C896F751}" dt="2024-03-21T21:11:03.127" v="2361"/>
          <ac:spMkLst>
            <pc:docMk/>
            <pc:sldMk cId="2853831770" sldId="552"/>
            <ac:spMk id="2" creationId="{E9090AA1-69B1-EFCF-5BF1-72524131A227}"/>
          </ac:spMkLst>
        </pc:spChg>
        <pc:spChg chg="add del mod">
          <ac:chgData name="Megan Murphy" userId="c8abed84-9c27-493a-8c30-22bc2a48e2a9" providerId="ADAL" clId="{00E329AE-46A7-462B-B466-2122C896F751}" dt="2024-03-07T18:19:14.961" v="163" actId="33699"/>
          <ac:spMkLst>
            <pc:docMk/>
            <pc:sldMk cId="2853831770" sldId="552"/>
            <ac:spMk id="4" creationId="{3DDD0D7B-EE48-F868-E4CF-5292FA5D02CC}"/>
          </ac:spMkLst>
        </pc:spChg>
        <pc:spChg chg="mod">
          <ac:chgData name="Megan Murphy" userId="c8abed84-9c27-493a-8c30-22bc2a48e2a9" providerId="ADAL" clId="{00E329AE-46A7-462B-B466-2122C896F751}" dt="2024-03-21T20:54:29.254" v="2093" actId="2711"/>
          <ac:spMkLst>
            <pc:docMk/>
            <pc:sldMk cId="2853831770" sldId="552"/>
            <ac:spMk id="11" creationId="{1625A553-0D53-2936-C240-A3B728442BF2}"/>
          </ac:spMkLst>
        </pc:spChg>
      </pc:sldChg>
      <pc:sldChg chg="addSp delSp modSp mod modNotesTx">
        <pc:chgData name="Megan Murphy" userId="c8abed84-9c27-493a-8c30-22bc2a48e2a9" providerId="ADAL" clId="{00E329AE-46A7-462B-B466-2122C896F751}" dt="2024-03-22T00:17:55.056" v="3346" actId="20577"/>
        <pc:sldMkLst>
          <pc:docMk/>
          <pc:sldMk cId="4265113841" sldId="553"/>
        </pc:sldMkLst>
        <pc:spChg chg="mod">
          <ac:chgData name="Megan Murphy" userId="c8abed84-9c27-493a-8c30-22bc2a48e2a9" providerId="ADAL" clId="{00E329AE-46A7-462B-B466-2122C896F751}" dt="2024-03-21T21:11:03.127" v="2361"/>
          <ac:spMkLst>
            <pc:docMk/>
            <pc:sldMk cId="4265113841" sldId="553"/>
            <ac:spMk id="2" creationId="{E34E659A-859A-E144-469C-7617CB219079}"/>
          </ac:spMkLst>
        </pc:spChg>
        <pc:spChg chg="add del mod">
          <ac:chgData name="Megan Murphy" userId="c8abed84-9c27-493a-8c30-22bc2a48e2a9" providerId="ADAL" clId="{00E329AE-46A7-462B-B466-2122C896F751}" dt="2024-03-07T18:19:14.961" v="163" actId="33699"/>
          <ac:spMkLst>
            <pc:docMk/>
            <pc:sldMk cId="4265113841" sldId="553"/>
            <ac:spMk id="4" creationId="{CF656412-5993-862E-6643-41A2309B69EA}"/>
          </ac:spMkLst>
        </pc:spChg>
        <pc:spChg chg="mod">
          <ac:chgData name="Megan Murphy" userId="c8abed84-9c27-493a-8c30-22bc2a48e2a9" providerId="ADAL" clId="{00E329AE-46A7-462B-B466-2122C896F751}" dt="2024-03-21T20:54:35.594" v="2094" actId="2711"/>
          <ac:spMkLst>
            <pc:docMk/>
            <pc:sldMk cId="4265113841" sldId="553"/>
            <ac:spMk id="11" creationId="{372E14F8-BEC9-A813-3522-06AFC3328B52}"/>
          </ac:spMkLst>
        </pc:spChg>
      </pc:sldChg>
      <pc:sldChg chg="addSp delSp modSp mod modNotesTx">
        <pc:chgData name="Megan Murphy" userId="c8abed84-9c27-493a-8c30-22bc2a48e2a9" providerId="ADAL" clId="{00E329AE-46A7-462B-B466-2122C896F751}" dt="2024-03-22T00:18:23.920" v="3349" actId="20577"/>
        <pc:sldMkLst>
          <pc:docMk/>
          <pc:sldMk cId="1444766677" sldId="554"/>
        </pc:sldMkLst>
        <pc:spChg chg="mod">
          <ac:chgData name="Megan Murphy" userId="c8abed84-9c27-493a-8c30-22bc2a48e2a9" providerId="ADAL" clId="{00E329AE-46A7-462B-B466-2122C896F751}" dt="2024-03-21T21:11:03.127" v="2361"/>
          <ac:spMkLst>
            <pc:docMk/>
            <pc:sldMk cId="1444766677" sldId="554"/>
            <ac:spMk id="2" creationId="{38586CE9-AE12-D341-651F-89DC88E5398B}"/>
          </ac:spMkLst>
        </pc:spChg>
        <pc:spChg chg="add del mod">
          <ac:chgData name="Megan Murphy" userId="c8abed84-9c27-493a-8c30-22bc2a48e2a9" providerId="ADAL" clId="{00E329AE-46A7-462B-B466-2122C896F751}" dt="2024-03-07T18:19:14.961" v="163" actId="33699"/>
          <ac:spMkLst>
            <pc:docMk/>
            <pc:sldMk cId="1444766677" sldId="554"/>
            <ac:spMk id="4" creationId="{9E8A6A79-15CF-EFF7-76E3-BCCD35629AAB}"/>
          </ac:spMkLst>
        </pc:spChg>
        <pc:spChg chg="mod">
          <ac:chgData name="Megan Murphy" userId="c8abed84-9c27-493a-8c30-22bc2a48e2a9" providerId="ADAL" clId="{00E329AE-46A7-462B-B466-2122C896F751}" dt="2024-03-21T20:54:41.454" v="2095" actId="2711"/>
          <ac:spMkLst>
            <pc:docMk/>
            <pc:sldMk cId="1444766677" sldId="554"/>
            <ac:spMk id="11" creationId="{A2AB086D-1F82-9A5B-E742-ACE05A9AC752}"/>
          </ac:spMkLst>
        </pc:spChg>
      </pc:sldChg>
      <pc:sldChg chg="addSp delSp modSp mod modNotesTx">
        <pc:chgData name="Megan Murphy" userId="c8abed84-9c27-493a-8c30-22bc2a48e2a9" providerId="ADAL" clId="{00E329AE-46A7-462B-B466-2122C896F751}" dt="2024-03-21T21:11:03.127" v="2361"/>
        <pc:sldMkLst>
          <pc:docMk/>
          <pc:sldMk cId="3903805417" sldId="555"/>
        </pc:sldMkLst>
        <pc:spChg chg="mod">
          <ac:chgData name="Megan Murphy" userId="c8abed84-9c27-493a-8c30-22bc2a48e2a9" providerId="ADAL" clId="{00E329AE-46A7-462B-B466-2122C896F751}" dt="2024-03-21T21:11:03.127" v="2361"/>
          <ac:spMkLst>
            <pc:docMk/>
            <pc:sldMk cId="3903805417" sldId="555"/>
            <ac:spMk id="2" creationId="{F9246D91-3F87-B6D8-0343-E1B0C7FD45CF}"/>
          </ac:spMkLst>
        </pc:spChg>
        <pc:spChg chg="add del mod">
          <ac:chgData name="Megan Murphy" userId="c8abed84-9c27-493a-8c30-22bc2a48e2a9" providerId="ADAL" clId="{00E329AE-46A7-462B-B466-2122C896F751}" dt="2024-03-07T18:19:14.961" v="163" actId="33699"/>
          <ac:spMkLst>
            <pc:docMk/>
            <pc:sldMk cId="3903805417" sldId="555"/>
            <ac:spMk id="4" creationId="{31BB868F-5F10-2B3E-AAD2-A06D2CAEC570}"/>
          </ac:spMkLst>
        </pc:spChg>
        <pc:spChg chg="add del">
          <ac:chgData name="Megan Murphy" userId="c8abed84-9c27-493a-8c30-22bc2a48e2a9" providerId="ADAL" clId="{00E329AE-46A7-462B-B466-2122C896F751}" dt="2024-03-07T20:24:39.804" v="735" actId="22"/>
          <ac:spMkLst>
            <pc:docMk/>
            <pc:sldMk cId="3903805417" sldId="555"/>
            <ac:spMk id="6" creationId="{03411648-1E2C-B833-8F5A-7A5E1E7124F5}"/>
          </ac:spMkLst>
        </pc:spChg>
        <pc:spChg chg="mod">
          <ac:chgData name="Megan Murphy" userId="c8abed84-9c27-493a-8c30-22bc2a48e2a9" providerId="ADAL" clId="{00E329AE-46A7-462B-B466-2122C896F751}" dt="2024-03-21T20:54:48.430" v="2096" actId="2711"/>
          <ac:spMkLst>
            <pc:docMk/>
            <pc:sldMk cId="3903805417" sldId="555"/>
            <ac:spMk id="11" creationId="{DA69A388-2DCD-C525-02FA-0A2D6C041C42}"/>
          </ac:spMkLst>
        </pc:spChg>
      </pc:sldChg>
      <pc:sldChg chg="addSp delSp modSp del mod ord">
        <pc:chgData name="Megan Murphy" userId="c8abed84-9c27-493a-8c30-22bc2a48e2a9" providerId="ADAL" clId="{00E329AE-46A7-462B-B466-2122C896F751}" dt="2024-03-07T20:22:24.992" v="727" actId="47"/>
        <pc:sldMkLst>
          <pc:docMk/>
          <pc:sldMk cId="1184783210" sldId="556"/>
        </pc:sldMkLst>
        <pc:spChg chg="mod">
          <ac:chgData name="Megan Murphy" userId="c8abed84-9c27-493a-8c30-22bc2a48e2a9" providerId="ADAL" clId="{00E329AE-46A7-462B-B466-2122C896F751}" dt="2024-03-07T18:32:55.998" v="169"/>
          <ac:spMkLst>
            <pc:docMk/>
            <pc:sldMk cId="1184783210" sldId="556"/>
            <ac:spMk id="2" creationId="{119B26FE-64FB-1F83-66C8-83CAA92A373A}"/>
          </ac:spMkLst>
        </pc:spChg>
        <pc:spChg chg="add del mod">
          <ac:chgData name="Megan Murphy" userId="c8abed84-9c27-493a-8c30-22bc2a48e2a9" providerId="ADAL" clId="{00E329AE-46A7-462B-B466-2122C896F751}" dt="2024-03-07T18:19:14.961" v="163" actId="33699"/>
          <ac:spMkLst>
            <pc:docMk/>
            <pc:sldMk cId="1184783210" sldId="556"/>
            <ac:spMk id="4" creationId="{379BC6DC-A8C4-563C-3A86-766799B8D407}"/>
          </ac:spMkLst>
        </pc:spChg>
      </pc:sldChg>
      <pc:sldChg chg="addSp delSp modSp del mod">
        <pc:chgData name="Megan Murphy" userId="c8abed84-9c27-493a-8c30-22bc2a48e2a9" providerId="ADAL" clId="{00E329AE-46A7-462B-B466-2122C896F751}" dt="2024-03-07T20:22:26.135" v="728" actId="47"/>
        <pc:sldMkLst>
          <pc:docMk/>
          <pc:sldMk cId="2624505819" sldId="557"/>
        </pc:sldMkLst>
        <pc:spChg chg="mod">
          <ac:chgData name="Megan Murphy" userId="c8abed84-9c27-493a-8c30-22bc2a48e2a9" providerId="ADAL" clId="{00E329AE-46A7-462B-B466-2122C896F751}" dt="2024-03-07T18:32:55.998" v="169"/>
          <ac:spMkLst>
            <pc:docMk/>
            <pc:sldMk cId="2624505819" sldId="557"/>
            <ac:spMk id="2" creationId="{1F09A145-18BB-277B-4FEE-84CD02EAEA31}"/>
          </ac:spMkLst>
        </pc:spChg>
        <pc:spChg chg="add del mod">
          <ac:chgData name="Megan Murphy" userId="c8abed84-9c27-493a-8c30-22bc2a48e2a9" providerId="ADAL" clId="{00E329AE-46A7-462B-B466-2122C896F751}" dt="2024-03-07T18:19:14.961" v="163" actId="33699"/>
          <ac:spMkLst>
            <pc:docMk/>
            <pc:sldMk cId="2624505819" sldId="557"/>
            <ac:spMk id="4" creationId="{A36EF5E7-49D7-C9BF-FCA9-F8C2ED070A69}"/>
          </ac:spMkLst>
        </pc:spChg>
      </pc:sldChg>
      <pc:sldChg chg="addSp delSp modSp del mod">
        <pc:chgData name="Megan Murphy" userId="c8abed84-9c27-493a-8c30-22bc2a48e2a9" providerId="ADAL" clId="{00E329AE-46A7-462B-B466-2122C896F751}" dt="2024-03-07T20:22:27.653" v="729" actId="47"/>
        <pc:sldMkLst>
          <pc:docMk/>
          <pc:sldMk cId="24795973" sldId="558"/>
        </pc:sldMkLst>
        <pc:spChg chg="mod">
          <ac:chgData name="Megan Murphy" userId="c8abed84-9c27-493a-8c30-22bc2a48e2a9" providerId="ADAL" clId="{00E329AE-46A7-462B-B466-2122C896F751}" dt="2024-03-07T18:32:55.998" v="169"/>
          <ac:spMkLst>
            <pc:docMk/>
            <pc:sldMk cId="24795973" sldId="558"/>
            <ac:spMk id="2" creationId="{55EDEB8D-1DA4-5267-33E0-79CDB9FC8FA6}"/>
          </ac:spMkLst>
        </pc:spChg>
        <pc:spChg chg="add del mod">
          <ac:chgData name="Megan Murphy" userId="c8abed84-9c27-493a-8c30-22bc2a48e2a9" providerId="ADAL" clId="{00E329AE-46A7-462B-B466-2122C896F751}" dt="2024-03-07T18:19:14.961" v="163" actId="33699"/>
          <ac:spMkLst>
            <pc:docMk/>
            <pc:sldMk cId="24795973" sldId="558"/>
            <ac:spMk id="4" creationId="{8E0C09D9-0C69-F967-9A8A-DFE8788ACC7D}"/>
          </ac:spMkLst>
        </pc:spChg>
      </pc:sldChg>
      <pc:sldChg chg="addSp delSp modSp del mod">
        <pc:chgData name="Megan Murphy" userId="c8abed84-9c27-493a-8c30-22bc2a48e2a9" providerId="ADAL" clId="{00E329AE-46A7-462B-B466-2122C896F751}" dt="2024-03-07T20:22:28.800" v="730" actId="47"/>
        <pc:sldMkLst>
          <pc:docMk/>
          <pc:sldMk cId="2488111949" sldId="559"/>
        </pc:sldMkLst>
        <pc:spChg chg="mod">
          <ac:chgData name="Megan Murphy" userId="c8abed84-9c27-493a-8c30-22bc2a48e2a9" providerId="ADAL" clId="{00E329AE-46A7-462B-B466-2122C896F751}" dt="2024-03-07T18:32:55.998" v="169"/>
          <ac:spMkLst>
            <pc:docMk/>
            <pc:sldMk cId="2488111949" sldId="559"/>
            <ac:spMk id="2" creationId="{FC5E1B31-8F51-1B4B-A08F-84E1458B82E6}"/>
          </ac:spMkLst>
        </pc:spChg>
        <pc:spChg chg="add del mod">
          <ac:chgData name="Megan Murphy" userId="c8abed84-9c27-493a-8c30-22bc2a48e2a9" providerId="ADAL" clId="{00E329AE-46A7-462B-B466-2122C896F751}" dt="2024-03-07T18:19:14.961" v="163" actId="33699"/>
          <ac:spMkLst>
            <pc:docMk/>
            <pc:sldMk cId="2488111949" sldId="559"/>
            <ac:spMk id="4" creationId="{1A3D2B1D-6BBC-A4E3-15B0-B1A416C61C8E}"/>
          </ac:spMkLst>
        </pc:spChg>
      </pc:sldChg>
      <pc:sldChg chg="addSp delSp modSp mod ord modNotesTx">
        <pc:chgData name="Megan Murphy" userId="c8abed84-9c27-493a-8c30-22bc2a48e2a9" providerId="ADAL" clId="{00E329AE-46A7-462B-B466-2122C896F751}" dt="2024-03-21T23:56:28.963" v="3272" actId="20577"/>
        <pc:sldMkLst>
          <pc:docMk/>
          <pc:sldMk cId="3517716990" sldId="560"/>
        </pc:sldMkLst>
        <pc:spChg chg="mod">
          <ac:chgData name="Megan Murphy" userId="c8abed84-9c27-493a-8c30-22bc2a48e2a9" providerId="ADAL" clId="{00E329AE-46A7-462B-B466-2122C896F751}" dt="2024-03-21T21:11:03.127" v="2361"/>
          <ac:spMkLst>
            <pc:docMk/>
            <pc:sldMk cId="3517716990" sldId="560"/>
            <ac:spMk id="3" creationId="{76989B15-5AF5-DEDD-4908-9D0A4E38830D}"/>
          </ac:spMkLst>
        </pc:spChg>
        <pc:spChg chg="add del mod">
          <ac:chgData name="Megan Murphy" userId="c8abed84-9c27-493a-8c30-22bc2a48e2a9" providerId="ADAL" clId="{00E329AE-46A7-462B-B466-2122C896F751}" dt="2024-03-21T23:50:02.304" v="3241" actId="478"/>
          <ac:spMkLst>
            <pc:docMk/>
            <pc:sldMk cId="3517716990" sldId="560"/>
            <ac:spMk id="4" creationId="{F9D7DE2F-2C29-7FAA-3788-D5F8C1BB1157}"/>
          </ac:spMkLst>
        </pc:spChg>
        <pc:spChg chg="mod">
          <ac:chgData name="Megan Murphy" userId="c8abed84-9c27-493a-8c30-22bc2a48e2a9" providerId="ADAL" clId="{00E329AE-46A7-462B-B466-2122C896F751}" dt="2024-03-21T20:52:26.074" v="2077" actId="2711"/>
          <ac:spMkLst>
            <pc:docMk/>
            <pc:sldMk cId="3517716990" sldId="560"/>
            <ac:spMk id="5" creationId="{5CC1D94D-BC38-525E-96E2-A18271AEE5CA}"/>
          </ac:spMkLst>
        </pc:spChg>
      </pc:sldChg>
      <pc:sldChg chg="addSp delSp modSp mod ord modNotesTx">
        <pc:chgData name="Megan Murphy" userId="c8abed84-9c27-493a-8c30-22bc2a48e2a9" providerId="ADAL" clId="{00E329AE-46A7-462B-B466-2122C896F751}" dt="2024-03-22T00:00:04.599" v="3284" actId="20577"/>
        <pc:sldMkLst>
          <pc:docMk/>
          <pc:sldMk cId="79122390" sldId="561"/>
        </pc:sldMkLst>
        <pc:spChg chg="add del mod">
          <ac:chgData name="Megan Murphy" userId="c8abed84-9c27-493a-8c30-22bc2a48e2a9" providerId="ADAL" clId="{00E329AE-46A7-462B-B466-2122C896F751}" dt="2024-03-07T18:19:14.961" v="163" actId="33699"/>
          <ac:spMkLst>
            <pc:docMk/>
            <pc:sldMk cId="79122390" sldId="561"/>
            <ac:spMk id="2" creationId="{12787DFD-9EE8-BC63-CBB6-C4F306B2941E}"/>
          </ac:spMkLst>
        </pc:spChg>
        <pc:spChg chg="add del mod">
          <ac:chgData name="Megan Murphy" userId="c8abed84-9c27-493a-8c30-22bc2a48e2a9" providerId="ADAL" clId="{00E329AE-46A7-462B-B466-2122C896F751}" dt="2024-03-21T23:50:05.023" v="3242" actId="478"/>
          <ac:spMkLst>
            <pc:docMk/>
            <pc:sldMk cId="79122390" sldId="561"/>
            <ac:spMk id="3" creationId="{A4BF09BB-85BC-D991-E4FB-6C2BEED47FF3}"/>
          </ac:spMkLst>
        </pc:spChg>
        <pc:spChg chg="mod">
          <ac:chgData name="Megan Murphy" userId="c8abed84-9c27-493a-8c30-22bc2a48e2a9" providerId="ADAL" clId="{00E329AE-46A7-462B-B466-2122C896F751}" dt="2024-03-21T20:52:34.270" v="2078" actId="2711"/>
          <ac:spMkLst>
            <pc:docMk/>
            <pc:sldMk cId="79122390" sldId="561"/>
            <ac:spMk id="9" creationId="{6D258BC1-1B44-6FCA-C908-755A2EDD6B6B}"/>
          </ac:spMkLst>
        </pc:spChg>
        <pc:spChg chg="mod">
          <ac:chgData name="Megan Murphy" userId="c8abed84-9c27-493a-8c30-22bc2a48e2a9" providerId="ADAL" clId="{00E329AE-46A7-462B-B466-2122C896F751}" dt="2024-03-21T21:11:03.127" v="2361"/>
          <ac:spMkLst>
            <pc:docMk/>
            <pc:sldMk cId="79122390" sldId="561"/>
            <ac:spMk id="14" creationId="{06B26B07-44EF-F0D1-5832-74EBDA4BEE93}"/>
          </ac:spMkLst>
        </pc:spChg>
      </pc:sldChg>
      <pc:sldChg chg="modSp mod modNotesTx">
        <pc:chgData name="Megan Murphy" userId="c8abed84-9c27-493a-8c30-22bc2a48e2a9" providerId="ADAL" clId="{00E329AE-46A7-462B-B466-2122C896F751}" dt="2024-03-22T00:23:00.942" v="3358" actId="113"/>
        <pc:sldMkLst>
          <pc:docMk/>
          <pc:sldMk cId="3999808048" sldId="562"/>
        </pc:sldMkLst>
        <pc:spChg chg="mod">
          <ac:chgData name="Megan Murphy" userId="c8abed84-9c27-493a-8c30-22bc2a48e2a9" providerId="ADAL" clId="{00E329AE-46A7-462B-B466-2122C896F751}" dt="2024-03-21T21:11:03.127" v="2361"/>
          <ac:spMkLst>
            <pc:docMk/>
            <pc:sldMk cId="3999808048" sldId="562"/>
            <ac:spMk id="3" creationId="{4A06E558-34F7-E018-130A-B56262A3C925}"/>
          </ac:spMkLst>
        </pc:spChg>
        <pc:spChg chg="mod">
          <ac:chgData name="Megan Murphy" userId="c8abed84-9c27-493a-8c30-22bc2a48e2a9" providerId="ADAL" clId="{00E329AE-46A7-462B-B466-2122C896F751}" dt="2024-03-21T20:56:26.750" v="2115" actId="2711"/>
          <ac:spMkLst>
            <pc:docMk/>
            <pc:sldMk cId="3999808048" sldId="562"/>
            <ac:spMk id="5" creationId="{677C0D42-5595-D199-A2C5-38E3B582476E}"/>
          </ac:spMkLst>
        </pc:spChg>
      </pc:sldChg>
      <pc:sldChg chg="addSp delSp modSp del mod">
        <pc:chgData name="Megan Murphy" userId="c8abed84-9c27-493a-8c30-22bc2a48e2a9" providerId="ADAL" clId="{00E329AE-46A7-462B-B466-2122C896F751}" dt="2024-03-07T22:45:51.661" v="933" actId="47"/>
        <pc:sldMkLst>
          <pc:docMk/>
          <pc:sldMk cId="1011219105" sldId="563"/>
        </pc:sldMkLst>
        <pc:spChg chg="add del mod">
          <ac:chgData name="Megan Murphy" userId="c8abed84-9c27-493a-8c30-22bc2a48e2a9" providerId="ADAL" clId="{00E329AE-46A7-462B-B466-2122C896F751}" dt="2024-03-07T18:19:14.961" v="163" actId="33699"/>
          <ac:spMkLst>
            <pc:docMk/>
            <pc:sldMk cId="1011219105" sldId="563"/>
            <ac:spMk id="2" creationId="{184129A2-BCBA-5B5E-D2D9-9B00DB9D3831}"/>
          </ac:spMkLst>
        </pc:spChg>
        <pc:spChg chg="mod">
          <ac:chgData name="Megan Murphy" userId="c8abed84-9c27-493a-8c30-22bc2a48e2a9" providerId="ADAL" clId="{00E329AE-46A7-462B-B466-2122C896F751}" dt="2024-03-07T18:32:55.998" v="169"/>
          <ac:spMkLst>
            <pc:docMk/>
            <pc:sldMk cId="1011219105" sldId="563"/>
            <ac:spMk id="14" creationId="{7A54C481-00A3-D7FE-8DDD-BB098CA731E8}"/>
          </ac:spMkLst>
        </pc:spChg>
      </pc:sldChg>
      <pc:sldChg chg="modSp del">
        <pc:chgData name="Megan Murphy" userId="c8abed84-9c27-493a-8c30-22bc2a48e2a9" providerId="ADAL" clId="{00E329AE-46A7-462B-B466-2122C896F751}" dt="2024-03-07T23:11:03.754" v="1288" actId="47"/>
        <pc:sldMkLst>
          <pc:docMk/>
          <pc:sldMk cId="1307934209" sldId="564"/>
        </pc:sldMkLst>
        <pc:spChg chg="mod">
          <ac:chgData name="Megan Murphy" userId="c8abed84-9c27-493a-8c30-22bc2a48e2a9" providerId="ADAL" clId="{00E329AE-46A7-462B-B466-2122C896F751}" dt="2024-03-07T18:32:55.998" v="169"/>
          <ac:spMkLst>
            <pc:docMk/>
            <pc:sldMk cId="1307934209" sldId="564"/>
            <ac:spMk id="3" creationId="{02C44497-6F8C-F3C7-D163-56D55691298C}"/>
          </ac:spMkLst>
        </pc:spChg>
      </pc:sldChg>
      <pc:sldChg chg="addSp delSp modSp del mod">
        <pc:chgData name="Megan Murphy" userId="c8abed84-9c27-493a-8c30-22bc2a48e2a9" providerId="ADAL" clId="{00E329AE-46A7-462B-B466-2122C896F751}" dt="2024-03-07T23:11:05.001" v="1289" actId="47"/>
        <pc:sldMkLst>
          <pc:docMk/>
          <pc:sldMk cId="630969948" sldId="565"/>
        </pc:sldMkLst>
        <pc:spChg chg="add del mod">
          <ac:chgData name="Megan Murphy" userId="c8abed84-9c27-493a-8c30-22bc2a48e2a9" providerId="ADAL" clId="{00E329AE-46A7-462B-B466-2122C896F751}" dt="2024-03-07T18:19:14.961" v="163" actId="33699"/>
          <ac:spMkLst>
            <pc:docMk/>
            <pc:sldMk cId="630969948" sldId="565"/>
            <ac:spMk id="2" creationId="{3CDD7325-708B-3792-0102-9EE387ADBAED}"/>
          </ac:spMkLst>
        </pc:spChg>
        <pc:spChg chg="mod">
          <ac:chgData name="Megan Murphy" userId="c8abed84-9c27-493a-8c30-22bc2a48e2a9" providerId="ADAL" clId="{00E329AE-46A7-462B-B466-2122C896F751}" dt="2024-03-07T18:32:55.998" v="169"/>
          <ac:spMkLst>
            <pc:docMk/>
            <pc:sldMk cId="630969948" sldId="565"/>
            <ac:spMk id="14" creationId="{BFB7E6EC-56B7-12D3-46F5-727EC00EBC57}"/>
          </ac:spMkLst>
        </pc:spChg>
      </pc:sldChg>
      <pc:sldChg chg="modSp del">
        <pc:chgData name="Megan Murphy" userId="c8abed84-9c27-493a-8c30-22bc2a48e2a9" providerId="ADAL" clId="{00E329AE-46A7-462B-B466-2122C896F751}" dt="2024-03-07T23:11:17.707" v="1294" actId="47"/>
        <pc:sldMkLst>
          <pc:docMk/>
          <pc:sldMk cId="1360244993" sldId="566"/>
        </pc:sldMkLst>
        <pc:spChg chg="mod">
          <ac:chgData name="Megan Murphy" userId="c8abed84-9c27-493a-8c30-22bc2a48e2a9" providerId="ADAL" clId="{00E329AE-46A7-462B-B466-2122C896F751}" dt="2024-03-07T18:32:55.998" v="169"/>
          <ac:spMkLst>
            <pc:docMk/>
            <pc:sldMk cId="1360244993" sldId="566"/>
            <ac:spMk id="3" creationId="{E6D9F806-B467-3650-DA96-939421BF1967}"/>
          </ac:spMkLst>
        </pc:spChg>
      </pc:sldChg>
      <pc:sldChg chg="addSp delSp modSp del mod">
        <pc:chgData name="Megan Murphy" userId="c8abed84-9c27-493a-8c30-22bc2a48e2a9" providerId="ADAL" clId="{00E329AE-46A7-462B-B466-2122C896F751}" dt="2024-03-07T23:11:18.811" v="1295" actId="47"/>
        <pc:sldMkLst>
          <pc:docMk/>
          <pc:sldMk cId="3781869106" sldId="567"/>
        </pc:sldMkLst>
        <pc:spChg chg="add del mod">
          <ac:chgData name="Megan Murphy" userId="c8abed84-9c27-493a-8c30-22bc2a48e2a9" providerId="ADAL" clId="{00E329AE-46A7-462B-B466-2122C896F751}" dt="2024-03-07T18:19:14.961" v="163" actId="33699"/>
          <ac:spMkLst>
            <pc:docMk/>
            <pc:sldMk cId="3781869106" sldId="567"/>
            <ac:spMk id="2" creationId="{DDCA11AC-93B3-5D3F-059A-EC6A6628B3F2}"/>
          </ac:spMkLst>
        </pc:spChg>
        <pc:spChg chg="mod">
          <ac:chgData name="Megan Murphy" userId="c8abed84-9c27-493a-8c30-22bc2a48e2a9" providerId="ADAL" clId="{00E329AE-46A7-462B-B466-2122C896F751}" dt="2024-03-07T18:32:55.998" v="169"/>
          <ac:spMkLst>
            <pc:docMk/>
            <pc:sldMk cId="3781869106" sldId="567"/>
            <ac:spMk id="14" creationId="{FBD5E47A-17D5-09BF-8972-9F11A246A3CA}"/>
          </ac:spMkLst>
        </pc:spChg>
      </pc:sldChg>
      <pc:sldChg chg="modSp del">
        <pc:chgData name="Megan Murphy" userId="c8abed84-9c27-493a-8c30-22bc2a48e2a9" providerId="ADAL" clId="{00E329AE-46A7-462B-B466-2122C896F751}" dt="2024-03-07T23:11:19.692" v="1296" actId="47"/>
        <pc:sldMkLst>
          <pc:docMk/>
          <pc:sldMk cId="3912048769" sldId="568"/>
        </pc:sldMkLst>
        <pc:spChg chg="mod">
          <ac:chgData name="Megan Murphy" userId="c8abed84-9c27-493a-8c30-22bc2a48e2a9" providerId="ADAL" clId="{00E329AE-46A7-462B-B466-2122C896F751}" dt="2024-03-07T18:32:55.998" v="169"/>
          <ac:spMkLst>
            <pc:docMk/>
            <pc:sldMk cId="3912048769" sldId="568"/>
            <ac:spMk id="3" creationId="{326C6F63-DFE1-0509-F9FC-BE133148404B}"/>
          </ac:spMkLst>
        </pc:spChg>
      </pc:sldChg>
      <pc:sldChg chg="addSp delSp modSp del mod">
        <pc:chgData name="Megan Murphy" userId="c8abed84-9c27-493a-8c30-22bc2a48e2a9" providerId="ADAL" clId="{00E329AE-46A7-462B-B466-2122C896F751}" dt="2024-03-07T23:11:20.722" v="1297" actId="47"/>
        <pc:sldMkLst>
          <pc:docMk/>
          <pc:sldMk cId="3551169348" sldId="569"/>
        </pc:sldMkLst>
        <pc:spChg chg="add del mod">
          <ac:chgData name="Megan Murphy" userId="c8abed84-9c27-493a-8c30-22bc2a48e2a9" providerId="ADAL" clId="{00E329AE-46A7-462B-B466-2122C896F751}" dt="2024-03-07T18:19:14.961" v="163" actId="33699"/>
          <ac:spMkLst>
            <pc:docMk/>
            <pc:sldMk cId="3551169348" sldId="569"/>
            <ac:spMk id="2" creationId="{8D9214B6-6200-2963-57FB-BCE1D917393A}"/>
          </ac:spMkLst>
        </pc:spChg>
        <pc:spChg chg="mod">
          <ac:chgData name="Megan Murphy" userId="c8abed84-9c27-493a-8c30-22bc2a48e2a9" providerId="ADAL" clId="{00E329AE-46A7-462B-B466-2122C896F751}" dt="2024-03-07T18:32:55.998" v="169"/>
          <ac:spMkLst>
            <pc:docMk/>
            <pc:sldMk cId="3551169348" sldId="569"/>
            <ac:spMk id="14" creationId="{4E79767C-2CA8-53DD-9906-468390C6307E}"/>
          </ac:spMkLst>
        </pc:spChg>
      </pc:sldChg>
      <pc:sldChg chg="modSp mod ord modNotesTx">
        <pc:chgData name="Megan Murphy" userId="c8abed84-9c27-493a-8c30-22bc2a48e2a9" providerId="ADAL" clId="{00E329AE-46A7-462B-B466-2122C896F751}" dt="2024-03-22T01:53:42.495" v="3526" actId="20577"/>
        <pc:sldMkLst>
          <pc:docMk/>
          <pc:sldMk cId="750701086" sldId="570"/>
        </pc:sldMkLst>
        <pc:spChg chg="mod">
          <ac:chgData name="Megan Murphy" userId="c8abed84-9c27-493a-8c30-22bc2a48e2a9" providerId="ADAL" clId="{00E329AE-46A7-462B-B466-2122C896F751}" dt="2024-03-21T21:11:03.127" v="2361"/>
          <ac:spMkLst>
            <pc:docMk/>
            <pc:sldMk cId="750701086" sldId="570"/>
            <ac:spMk id="3" creationId="{F7594ECD-608C-8B61-50B3-EDD5F9460723}"/>
          </ac:spMkLst>
        </pc:spChg>
        <pc:spChg chg="mod">
          <ac:chgData name="Megan Murphy" userId="c8abed84-9c27-493a-8c30-22bc2a48e2a9" providerId="ADAL" clId="{00E329AE-46A7-462B-B466-2122C896F751}" dt="2024-03-21T20:56:02.896" v="2111" actId="2711"/>
          <ac:spMkLst>
            <pc:docMk/>
            <pc:sldMk cId="750701086" sldId="570"/>
            <ac:spMk id="5" creationId="{796D9C19-A0EC-7094-8DC0-763D18FAA1C0}"/>
          </ac:spMkLst>
        </pc:spChg>
      </pc:sldChg>
      <pc:sldChg chg="addSp delSp modSp mod ord modNotesTx">
        <pc:chgData name="Megan Murphy" userId="c8abed84-9c27-493a-8c30-22bc2a48e2a9" providerId="ADAL" clId="{00E329AE-46A7-462B-B466-2122C896F751}" dt="2024-03-22T00:21:44.781" v="3355"/>
        <pc:sldMkLst>
          <pc:docMk/>
          <pc:sldMk cId="470148346" sldId="571"/>
        </pc:sldMkLst>
        <pc:spChg chg="add del mod">
          <ac:chgData name="Megan Murphy" userId="c8abed84-9c27-493a-8c30-22bc2a48e2a9" providerId="ADAL" clId="{00E329AE-46A7-462B-B466-2122C896F751}" dt="2024-03-07T18:19:14.961" v="163" actId="33699"/>
          <ac:spMkLst>
            <pc:docMk/>
            <pc:sldMk cId="470148346" sldId="571"/>
            <ac:spMk id="2" creationId="{1B48CF3A-01EB-6D8B-9F3D-8F6A4A6D3EE9}"/>
          </ac:spMkLst>
        </pc:spChg>
        <pc:spChg chg="add del mod">
          <ac:chgData name="Megan Murphy" userId="c8abed84-9c27-493a-8c30-22bc2a48e2a9" providerId="ADAL" clId="{00E329AE-46A7-462B-B466-2122C896F751}" dt="2024-03-07T20:34:51.432" v="841" actId="478"/>
          <ac:spMkLst>
            <pc:docMk/>
            <pc:sldMk cId="470148346" sldId="571"/>
            <ac:spMk id="3" creationId="{B236730A-5919-F46D-E395-36D86BB14398}"/>
          </ac:spMkLst>
        </pc:spChg>
        <pc:spChg chg="mod">
          <ac:chgData name="Megan Murphy" userId="c8abed84-9c27-493a-8c30-22bc2a48e2a9" providerId="ADAL" clId="{00E329AE-46A7-462B-B466-2122C896F751}" dt="2024-03-21T20:56:07.974" v="2112" actId="2711"/>
          <ac:spMkLst>
            <pc:docMk/>
            <pc:sldMk cId="470148346" sldId="571"/>
            <ac:spMk id="9" creationId="{C87A6A9F-2540-8E17-BD5E-BE4A895AC1F7}"/>
          </ac:spMkLst>
        </pc:spChg>
        <pc:spChg chg="mod">
          <ac:chgData name="Megan Murphy" userId="c8abed84-9c27-493a-8c30-22bc2a48e2a9" providerId="ADAL" clId="{00E329AE-46A7-462B-B466-2122C896F751}" dt="2024-03-21T21:11:03.127" v="2361"/>
          <ac:spMkLst>
            <pc:docMk/>
            <pc:sldMk cId="470148346" sldId="571"/>
            <ac:spMk id="14" creationId="{1EEA6105-9429-BD9B-B704-31EBFDC82592}"/>
          </ac:spMkLst>
        </pc:spChg>
      </pc:sldChg>
      <pc:sldChg chg="modSp del">
        <pc:chgData name="Megan Murphy" userId="c8abed84-9c27-493a-8c30-22bc2a48e2a9" providerId="ADAL" clId="{00E329AE-46A7-462B-B466-2122C896F751}" dt="2024-03-07T22:54:59.575" v="1087" actId="47"/>
        <pc:sldMkLst>
          <pc:docMk/>
          <pc:sldMk cId="1250382075" sldId="572"/>
        </pc:sldMkLst>
        <pc:spChg chg="mod">
          <ac:chgData name="Megan Murphy" userId="c8abed84-9c27-493a-8c30-22bc2a48e2a9" providerId="ADAL" clId="{00E329AE-46A7-462B-B466-2122C896F751}" dt="2024-03-07T18:32:55.998" v="169"/>
          <ac:spMkLst>
            <pc:docMk/>
            <pc:sldMk cId="1250382075" sldId="572"/>
            <ac:spMk id="3" creationId="{4675CC03-A044-A9D7-083C-F35122FDF791}"/>
          </ac:spMkLst>
        </pc:spChg>
      </pc:sldChg>
      <pc:sldChg chg="modSp add mod modNotesTx">
        <pc:chgData name="Megan Murphy" userId="c8abed84-9c27-493a-8c30-22bc2a48e2a9" providerId="ADAL" clId="{00E329AE-46A7-462B-B466-2122C896F751}" dt="2024-03-21T21:11:03.127" v="2361"/>
        <pc:sldMkLst>
          <pc:docMk/>
          <pc:sldMk cId="3117840660" sldId="572"/>
        </pc:sldMkLst>
        <pc:spChg chg="mod">
          <ac:chgData name="Megan Murphy" userId="c8abed84-9c27-493a-8c30-22bc2a48e2a9" providerId="ADAL" clId="{00E329AE-46A7-462B-B466-2122C896F751}" dt="2024-03-21T21:11:03.127" v="2361"/>
          <ac:spMkLst>
            <pc:docMk/>
            <pc:sldMk cId="3117840660" sldId="572"/>
            <ac:spMk id="3" creationId="{729976F5-57F1-2CDD-FB79-C05D5C25285A}"/>
          </ac:spMkLst>
        </pc:spChg>
        <pc:spChg chg="mod">
          <ac:chgData name="Megan Murphy" userId="c8abed84-9c27-493a-8c30-22bc2a48e2a9" providerId="ADAL" clId="{00E329AE-46A7-462B-B466-2122C896F751}" dt="2024-03-21T20:57:27.645" v="2125" actId="2711"/>
          <ac:spMkLst>
            <pc:docMk/>
            <pc:sldMk cId="3117840660" sldId="572"/>
            <ac:spMk id="5" creationId="{35C0A3ED-000A-77F8-1D47-8127D4DA0D20}"/>
          </ac:spMkLst>
        </pc:spChg>
      </pc:sldChg>
      <pc:sldChg chg="addSp delSp modSp del mod">
        <pc:chgData name="Megan Murphy" userId="c8abed84-9c27-493a-8c30-22bc2a48e2a9" providerId="ADAL" clId="{00E329AE-46A7-462B-B466-2122C896F751}" dt="2024-03-07T22:54:59.575" v="1087" actId="47"/>
        <pc:sldMkLst>
          <pc:docMk/>
          <pc:sldMk cId="836961314" sldId="573"/>
        </pc:sldMkLst>
        <pc:spChg chg="add del mod">
          <ac:chgData name="Megan Murphy" userId="c8abed84-9c27-493a-8c30-22bc2a48e2a9" providerId="ADAL" clId="{00E329AE-46A7-462B-B466-2122C896F751}" dt="2024-03-07T18:19:14.961" v="163" actId="33699"/>
          <ac:spMkLst>
            <pc:docMk/>
            <pc:sldMk cId="836961314" sldId="573"/>
            <ac:spMk id="2" creationId="{8302B4FA-952C-7083-C4C0-81E02ABCBAF5}"/>
          </ac:spMkLst>
        </pc:spChg>
        <pc:spChg chg="mod">
          <ac:chgData name="Megan Murphy" userId="c8abed84-9c27-493a-8c30-22bc2a48e2a9" providerId="ADAL" clId="{00E329AE-46A7-462B-B466-2122C896F751}" dt="2024-03-07T18:32:55.998" v="169"/>
          <ac:spMkLst>
            <pc:docMk/>
            <pc:sldMk cId="836961314" sldId="573"/>
            <ac:spMk id="14" creationId="{2157D2AE-94ED-C364-15CB-AFDEDA1B7DE6}"/>
          </ac:spMkLst>
        </pc:spChg>
      </pc:sldChg>
      <pc:sldChg chg="modSp add mod modNotesTx">
        <pc:chgData name="Megan Murphy" userId="c8abed84-9c27-493a-8c30-22bc2a48e2a9" providerId="ADAL" clId="{00E329AE-46A7-462B-B466-2122C896F751}" dt="2024-03-22T00:31:48.539" v="3389" actId="20577"/>
        <pc:sldMkLst>
          <pc:docMk/>
          <pc:sldMk cId="4108914917" sldId="573"/>
        </pc:sldMkLst>
        <pc:spChg chg="mod">
          <ac:chgData name="Megan Murphy" userId="c8abed84-9c27-493a-8c30-22bc2a48e2a9" providerId="ADAL" clId="{00E329AE-46A7-462B-B466-2122C896F751}" dt="2024-03-21T20:57:33.158" v="2126" actId="2711"/>
          <ac:spMkLst>
            <pc:docMk/>
            <pc:sldMk cId="4108914917" sldId="573"/>
            <ac:spMk id="9" creationId="{2F8A6799-5D0D-8EB1-6BC4-65BDDF8D68F5}"/>
          </ac:spMkLst>
        </pc:spChg>
        <pc:spChg chg="mod">
          <ac:chgData name="Megan Murphy" userId="c8abed84-9c27-493a-8c30-22bc2a48e2a9" providerId="ADAL" clId="{00E329AE-46A7-462B-B466-2122C896F751}" dt="2024-03-21T21:11:03.127" v="2361"/>
          <ac:spMkLst>
            <pc:docMk/>
            <pc:sldMk cId="4108914917" sldId="573"/>
            <ac:spMk id="14" creationId="{E3BFDDE8-0664-AC1D-AAEE-0FB4BA3E8C24}"/>
          </ac:spMkLst>
        </pc:spChg>
      </pc:sldChg>
      <pc:sldChg chg="modSp mod ord modNotesTx">
        <pc:chgData name="Megan Murphy" userId="c8abed84-9c27-493a-8c30-22bc2a48e2a9" providerId="ADAL" clId="{00E329AE-46A7-462B-B466-2122C896F751}" dt="2024-03-21T21:11:03.127" v="2361"/>
        <pc:sldMkLst>
          <pc:docMk/>
          <pc:sldMk cId="2362921812" sldId="574"/>
        </pc:sldMkLst>
        <pc:spChg chg="mod">
          <ac:chgData name="Megan Murphy" userId="c8abed84-9c27-493a-8c30-22bc2a48e2a9" providerId="ADAL" clId="{00E329AE-46A7-462B-B466-2122C896F751}" dt="2024-03-21T21:11:03.127" v="2361"/>
          <ac:spMkLst>
            <pc:docMk/>
            <pc:sldMk cId="2362921812" sldId="574"/>
            <ac:spMk id="3" creationId="{2001DB31-54B9-CCDE-7D03-B9CC0D3A88CA}"/>
          </ac:spMkLst>
        </pc:spChg>
        <pc:spChg chg="mod">
          <ac:chgData name="Megan Murphy" userId="c8abed84-9c27-493a-8c30-22bc2a48e2a9" providerId="ADAL" clId="{00E329AE-46A7-462B-B466-2122C896F751}" dt="2024-03-21T20:58:49.005" v="2138" actId="2711"/>
          <ac:spMkLst>
            <pc:docMk/>
            <pc:sldMk cId="2362921812" sldId="574"/>
            <ac:spMk id="5" creationId="{E96C9E2C-F154-7A76-E8E4-4D46F2ED2C10}"/>
          </ac:spMkLst>
        </pc:spChg>
      </pc:sldChg>
      <pc:sldChg chg="addSp delSp modSp mod modNotesTx">
        <pc:chgData name="Megan Murphy" userId="c8abed84-9c27-493a-8c30-22bc2a48e2a9" providerId="ADAL" clId="{00E329AE-46A7-462B-B466-2122C896F751}" dt="2024-03-22T00:40:47.981" v="3505"/>
        <pc:sldMkLst>
          <pc:docMk/>
          <pc:sldMk cId="942905166" sldId="575"/>
        </pc:sldMkLst>
        <pc:spChg chg="add del mod">
          <ac:chgData name="Megan Murphy" userId="c8abed84-9c27-493a-8c30-22bc2a48e2a9" providerId="ADAL" clId="{00E329AE-46A7-462B-B466-2122C896F751}" dt="2024-03-07T18:19:14.961" v="163" actId="33699"/>
          <ac:spMkLst>
            <pc:docMk/>
            <pc:sldMk cId="942905166" sldId="575"/>
            <ac:spMk id="2" creationId="{7D6AD77E-C7D8-A787-9F3A-2F53E5A27BA8}"/>
          </ac:spMkLst>
        </pc:spChg>
        <pc:spChg chg="mod">
          <ac:chgData name="Megan Murphy" userId="c8abed84-9c27-493a-8c30-22bc2a48e2a9" providerId="ADAL" clId="{00E329AE-46A7-462B-B466-2122C896F751}" dt="2024-03-21T20:58:54.310" v="2139" actId="2711"/>
          <ac:spMkLst>
            <pc:docMk/>
            <pc:sldMk cId="942905166" sldId="575"/>
            <ac:spMk id="9" creationId="{EA494D28-AA73-7A70-41DA-21EDF5226371}"/>
          </ac:spMkLst>
        </pc:spChg>
        <pc:spChg chg="mod">
          <ac:chgData name="Megan Murphy" userId="c8abed84-9c27-493a-8c30-22bc2a48e2a9" providerId="ADAL" clId="{00E329AE-46A7-462B-B466-2122C896F751}" dt="2024-03-21T21:11:03.127" v="2361"/>
          <ac:spMkLst>
            <pc:docMk/>
            <pc:sldMk cId="942905166" sldId="575"/>
            <ac:spMk id="14" creationId="{1C5B13B6-5AED-69F1-1A36-4757A64A5439}"/>
          </ac:spMkLst>
        </pc:spChg>
      </pc:sldChg>
      <pc:sldChg chg="addSp delSp modSp del mod">
        <pc:chgData name="Megan Murphy" userId="c8abed84-9c27-493a-8c30-22bc2a48e2a9" providerId="ADAL" clId="{00E329AE-46A7-462B-B466-2122C896F751}" dt="2024-03-07T23:11:28.111" v="1300" actId="47"/>
        <pc:sldMkLst>
          <pc:docMk/>
          <pc:sldMk cId="2630025052" sldId="576"/>
        </pc:sldMkLst>
        <pc:spChg chg="add del mod">
          <ac:chgData name="Megan Murphy" userId="c8abed84-9c27-493a-8c30-22bc2a48e2a9" providerId="ADAL" clId="{00E329AE-46A7-462B-B466-2122C896F751}" dt="2024-03-07T18:19:14.961" v="163" actId="33699"/>
          <ac:spMkLst>
            <pc:docMk/>
            <pc:sldMk cId="2630025052" sldId="576"/>
            <ac:spMk id="2" creationId="{464D7F39-BADE-014A-9BBE-32B3EF523869}"/>
          </ac:spMkLst>
        </pc:spChg>
        <pc:spChg chg="mod">
          <ac:chgData name="Megan Murphy" userId="c8abed84-9c27-493a-8c30-22bc2a48e2a9" providerId="ADAL" clId="{00E329AE-46A7-462B-B466-2122C896F751}" dt="2024-03-07T18:32:55.998" v="169"/>
          <ac:spMkLst>
            <pc:docMk/>
            <pc:sldMk cId="2630025052" sldId="576"/>
            <ac:spMk id="14" creationId="{2DFB250A-38B5-E8EB-D9EA-097A57C42487}"/>
          </ac:spMkLst>
        </pc:spChg>
      </pc:sldChg>
      <pc:sldChg chg="modSp del">
        <pc:chgData name="Megan Murphy" userId="c8abed84-9c27-493a-8c30-22bc2a48e2a9" providerId="ADAL" clId="{00E329AE-46A7-462B-B466-2122C896F751}" dt="2024-03-07T23:11:27.033" v="1299" actId="47"/>
        <pc:sldMkLst>
          <pc:docMk/>
          <pc:sldMk cId="2422968654" sldId="577"/>
        </pc:sldMkLst>
        <pc:spChg chg="mod">
          <ac:chgData name="Megan Murphy" userId="c8abed84-9c27-493a-8c30-22bc2a48e2a9" providerId="ADAL" clId="{00E329AE-46A7-462B-B466-2122C896F751}" dt="2024-03-07T18:32:55.998" v="169"/>
          <ac:spMkLst>
            <pc:docMk/>
            <pc:sldMk cId="2422968654" sldId="577"/>
            <ac:spMk id="3" creationId="{DB80352B-B791-1D1A-5C2B-C774302420BA}"/>
          </ac:spMkLst>
        </pc:spChg>
      </pc:sldChg>
      <pc:sldChg chg="modSp del">
        <pc:chgData name="Megan Murphy" userId="c8abed84-9c27-493a-8c30-22bc2a48e2a9" providerId="ADAL" clId="{00E329AE-46A7-462B-B466-2122C896F751}" dt="2024-03-07T19:13:24.414" v="328" actId="47"/>
        <pc:sldMkLst>
          <pc:docMk/>
          <pc:sldMk cId="4228150860" sldId="578"/>
        </pc:sldMkLst>
        <pc:spChg chg="mod">
          <ac:chgData name="Megan Murphy" userId="c8abed84-9c27-493a-8c30-22bc2a48e2a9" providerId="ADAL" clId="{00E329AE-46A7-462B-B466-2122C896F751}" dt="2024-03-07T18:32:55.998" v="169"/>
          <ac:spMkLst>
            <pc:docMk/>
            <pc:sldMk cId="4228150860" sldId="578"/>
            <ac:spMk id="7" creationId="{A5190D12-9E92-F8AA-1300-773A39AC4726}"/>
          </ac:spMkLst>
        </pc:spChg>
      </pc:sldChg>
      <pc:sldChg chg="modSp del">
        <pc:chgData name="Megan Murphy" userId="c8abed84-9c27-493a-8c30-22bc2a48e2a9" providerId="ADAL" clId="{00E329AE-46A7-462B-B466-2122C896F751}" dt="2024-03-07T22:46:24.182" v="939" actId="47"/>
        <pc:sldMkLst>
          <pc:docMk/>
          <pc:sldMk cId="4091020736" sldId="579"/>
        </pc:sldMkLst>
        <pc:spChg chg="mod">
          <ac:chgData name="Megan Murphy" userId="c8abed84-9c27-493a-8c30-22bc2a48e2a9" providerId="ADAL" clId="{00E329AE-46A7-462B-B466-2122C896F751}" dt="2024-03-07T18:32:55.998" v="169"/>
          <ac:spMkLst>
            <pc:docMk/>
            <pc:sldMk cId="4091020736" sldId="579"/>
            <ac:spMk id="7" creationId="{55490360-FCF1-2AF5-0BFE-C33AF01E8C38}"/>
          </ac:spMkLst>
        </pc:spChg>
      </pc:sldChg>
      <pc:sldChg chg="modSp mod ord modNotesTx">
        <pc:chgData name="Megan Murphy" userId="c8abed84-9c27-493a-8c30-22bc2a48e2a9" providerId="ADAL" clId="{00E329AE-46A7-462B-B466-2122C896F751}" dt="2024-03-21T21:11:03.127" v="2361"/>
        <pc:sldMkLst>
          <pc:docMk/>
          <pc:sldMk cId="944821067" sldId="580"/>
        </pc:sldMkLst>
        <pc:spChg chg="mod">
          <ac:chgData name="Megan Murphy" userId="c8abed84-9c27-493a-8c30-22bc2a48e2a9" providerId="ADAL" clId="{00E329AE-46A7-462B-B466-2122C896F751}" dt="2024-03-21T21:11:03.127" v="2361"/>
          <ac:spMkLst>
            <pc:docMk/>
            <pc:sldMk cId="944821067" sldId="580"/>
            <ac:spMk id="3" creationId="{72802C32-C1B5-2814-C9E0-F8C148B1851C}"/>
          </ac:spMkLst>
        </pc:spChg>
        <pc:spChg chg="mod">
          <ac:chgData name="Megan Murphy" userId="c8abed84-9c27-493a-8c30-22bc2a48e2a9" providerId="ADAL" clId="{00E329AE-46A7-462B-B466-2122C896F751}" dt="2024-03-21T20:54:03.622" v="2089" actId="2711"/>
          <ac:spMkLst>
            <pc:docMk/>
            <pc:sldMk cId="944821067" sldId="580"/>
            <ac:spMk id="5" creationId="{00870CD3-7C4B-61CF-EFDC-C95A970F7DB5}"/>
          </ac:spMkLst>
        </pc:spChg>
      </pc:sldChg>
      <pc:sldChg chg="addSp delSp modSp del mod">
        <pc:chgData name="Megan Murphy" userId="c8abed84-9c27-493a-8c30-22bc2a48e2a9" providerId="ADAL" clId="{00E329AE-46A7-462B-B466-2122C896F751}" dt="2024-03-07T20:15:49.676" v="595" actId="47"/>
        <pc:sldMkLst>
          <pc:docMk/>
          <pc:sldMk cId="3486113385" sldId="581"/>
        </pc:sldMkLst>
        <pc:spChg chg="mod">
          <ac:chgData name="Megan Murphy" userId="c8abed84-9c27-493a-8c30-22bc2a48e2a9" providerId="ADAL" clId="{00E329AE-46A7-462B-B466-2122C896F751}" dt="2024-03-07T18:32:55.998" v="169"/>
          <ac:spMkLst>
            <pc:docMk/>
            <pc:sldMk cId="3486113385" sldId="581"/>
            <ac:spMk id="2" creationId="{9362C057-D359-057B-6612-F4E127C96EE5}"/>
          </ac:spMkLst>
        </pc:spChg>
        <pc:spChg chg="add del mod">
          <ac:chgData name="Megan Murphy" userId="c8abed84-9c27-493a-8c30-22bc2a48e2a9" providerId="ADAL" clId="{00E329AE-46A7-462B-B466-2122C896F751}" dt="2024-03-07T18:19:14.961" v="163" actId="33699"/>
          <ac:spMkLst>
            <pc:docMk/>
            <pc:sldMk cId="3486113385" sldId="581"/>
            <ac:spMk id="4" creationId="{D728B9DB-92B2-2F9E-CADB-CF1A308B89E0}"/>
          </ac:spMkLst>
        </pc:spChg>
      </pc:sldChg>
      <pc:sldChg chg="modSp del">
        <pc:chgData name="Megan Murphy" userId="c8abed84-9c27-493a-8c30-22bc2a48e2a9" providerId="ADAL" clId="{00E329AE-46A7-462B-B466-2122C896F751}" dt="2024-03-07T22:46:23.095" v="938" actId="47"/>
        <pc:sldMkLst>
          <pc:docMk/>
          <pc:sldMk cId="3618074474" sldId="582"/>
        </pc:sldMkLst>
        <pc:spChg chg="mod">
          <ac:chgData name="Megan Murphy" userId="c8abed84-9c27-493a-8c30-22bc2a48e2a9" providerId="ADAL" clId="{00E329AE-46A7-462B-B466-2122C896F751}" dt="2024-03-07T18:32:55.998" v="169"/>
          <ac:spMkLst>
            <pc:docMk/>
            <pc:sldMk cId="3618074474" sldId="582"/>
            <ac:spMk id="3" creationId="{890F7F58-4E2D-A7B1-54CF-34945F47AB69}"/>
          </ac:spMkLst>
        </pc:spChg>
      </pc:sldChg>
      <pc:sldChg chg="addSp delSp modSp del mod">
        <pc:chgData name="Megan Murphy" userId="c8abed84-9c27-493a-8c30-22bc2a48e2a9" providerId="ADAL" clId="{00E329AE-46A7-462B-B466-2122C896F751}" dt="2024-03-07T22:46:25.402" v="940" actId="47"/>
        <pc:sldMkLst>
          <pc:docMk/>
          <pc:sldMk cId="1718483516" sldId="583"/>
        </pc:sldMkLst>
        <pc:spChg chg="add del mod">
          <ac:chgData name="Megan Murphy" userId="c8abed84-9c27-493a-8c30-22bc2a48e2a9" providerId="ADAL" clId="{00E329AE-46A7-462B-B466-2122C896F751}" dt="2024-03-07T18:19:14.961" v="163" actId="33699"/>
          <ac:spMkLst>
            <pc:docMk/>
            <pc:sldMk cId="1718483516" sldId="583"/>
            <ac:spMk id="2" creationId="{0EEAE728-EEDA-5FF0-6F63-27277442F10A}"/>
          </ac:spMkLst>
        </pc:spChg>
        <pc:spChg chg="mod">
          <ac:chgData name="Megan Murphy" userId="c8abed84-9c27-493a-8c30-22bc2a48e2a9" providerId="ADAL" clId="{00E329AE-46A7-462B-B466-2122C896F751}" dt="2024-03-07T18:32:55.998" v="169"/>
          <ac:spMkLst>
            <pc:docMk/>
            <pc:sldMk cId="1718483516" sldId="583"/>
            <ac:spMk id="14" creationId="{1D4A0BEA-55F8-52BF-1419-8ECCEEACF6EE}"/>
          </ac:spMkLst>
        </pc:spChg>
      </pc:sldChg>
      <pc:sldChg chg="modSp mod ord modNotesTx">
        <pc:chgData name="Megan Murphy" userId="c8abed84-9c27-493a-8c30-22bc2a48e2a9" providerId="ADAL" clId="{00E329AE-46A7-462B-B466-2122C896F751}" dt="2024-03-21T21:11:03.127" v="2361"/>
        <pc:sldMkLst>
          <pc:docMk/>
          <pc:sldMk cId="1744684047" sldId="584"/>
        </pc:sldMkLst>
        <pc:spChg chg="mod">
          <ac:chgData name="Megan Murphy" userId="c8abed84-9c27-493a-8c30-22bc2a48e2a9" providerId="ADAL" clId="{00E329AE-46A7-462B-B466-2122C896F751}" dt="2024-03-21T21:11:03.127" v="2361"/>
          <ac:spMkLst>
            <pc:docMk/>
            <pc:sldMk cId="1744684047" sldId="584"/>
            <ac:spMk id="3" creationId="{1409EDD4-E46A-719B-D1BC-F7C8C560123C}"/>
          </ac:spMkLst>
        </pc:spChg>
        <pc:spChg chg="mod">
          <ac:chgData name="Megan Murphy" userId="c8abed84-9c27-493a-8c30-22bc2a48e2a9" providerId="ADAL" clId="{00E329AE-46A7-462B-B466-2122C896F751}" dt="2024-03-21T21:11:03.127" v="2361"/>
          <ac:spMkLst>
            <pc:docMk/>
            <pc:sldMk cId="1744684047" sldId="584"/>
            <ac:spMk id="5" creationId="{205EA691-1A9A-6860-C405-4DCCECF9F8AC}"/>
          </ac:spMkLst>
        </pc:spChg>
      </pc:sldChg>
      <pc:sldChg chg="addSp delSp modSp del mod">
        <pc:chgData name="Megan Murphy" userId="c8abed84-9c27-493a-8c30-22bc2a48e2a9" providerId="ADAL" clId="{00E329AE-46A7-462B-B466-2122C896F751}" dt="2024-03-07T23:11:29.119" v="1301" actId="47"/>
        <pc:sldMkLst>
          <pc:docMk/>
          <pc:sldMk cId="1404458904" sldId="585"/>
        </pc:sldMkLst>
        <pc:spChg chg="add del mod">
          <ac:chgData name="Megan Murphy" userId="c8abed84-9c27-493a-8c30-22bc2a48e2a9" providerId="ADAL" clId="{00E329AE-46A7-462B-B466-2122C896F751}" dt="2024-03-07T18:19:14.961" v="163" actId="33699"/>
          <ac:spMkLst>
            <pc:docMk/>
            <pc:sldMk cId="1404458904" sldId="585"/>
            <ac:spMk id="2" creationId="{BCDD4004-69B7-D73A-1412-064D638EB153}"/>
          </ac:spMkLst>
        </pc:spChg>
        <pc:spChg chg="mod">
          <ac:chgData name="Megan Murphy" userId="c8abed84-9c27-493a-8c30-22bc2a48e2a9" providerId="ADAL" clId="{00E329AE-46A7-462B-B466-2122C896F751}" dt="2024-03-07T18:32:55.998" v="169"/>
          <ac:spMkLst>
            <pc:docMk/>
            <pc:sldMk cId="1404458904" sldId="585"/>
            <ac:spMk id="14" creationId="{4DE2FF7D-981C-013D-BA18-0F88928098CB}"/>
          </ac:spMkLst>
        </pc:spChg>
      </pc:sldChg>
      <pc:sldChg chg="modSp del">
        <pc:chgData name="Megan Murphy" userId="c8abed84-9c27-493a-8c30-22bc2a48e2a9" providerId="ADAL" clId="{00E329AE-46A7-462B-B466-2122C896F751}" dt="2024-03-07T20:06:04.923" v="550" actId="47"/>
        <pc:sldMkLst>
          <pc:docMk/>
          <pc:sldMk cId="4169321643" sldId="586"/>
        </pc:sldMkLst>
        <pc:spChg chg="mod">
          <ac:chgData name="Megan Murphy" userId="c8abed84-9c27-493a-8c30-22bc2a48e2a9" providerId="ADAL" clId="{00E329AE-46A7-462B-B466-2122C896F751}" dt="2024-03-07T18:32:55.998" v="169"/>
          <ac:spMkLst>
            <pc:docMk/>
            <pc:sldMk cId="4169321643" sldId="586"/>
            <ac:spMk id="3" creationId="{A6BAEC72-4709-FE86-E456-4A7C617ECE0A}"/>
          </ac:spMkLst>
        </pc:spChg>
      </pc:sldChg>
      <pc:sldChg chg="addSp delSp modSp del mod">
        <pc:chgData name="Megan Murphy" userId="c8abed84-9c27-493a-8c30-22bc2a48e2a9" providerId="ADAL" clId="{00E329AE-46A7-462B-B466-2122C896F751}" dt="2024-03-07T20:06:06.444" v="551" actId="47"/>
        <pc:sldMkLst>
          <pc:docMk/>
          <pc:sldMk cId="575468790" sldId="587"/>
        </pc:sldMkLst>
        <pc:spChg chg="add del mod">
          <ac:chgData name="Megan Murphy" userId="c8abed84-9c27-493a-8c30-22bc2a48e2a9" providerId="ADAL" clId="{00E329AE-46A7-462B-B466-2122C896F751}" dt="2024-03-07T18:19:14.961" v="163" actId="33699"/>
          <ac:spMkLst>
            <pc:docMk/>
            <pc:sldMk cId="575468790" sldId="587"/>
            <ac:spMk id="2" creationId="{94AED5D3-895F-B1BB-D4C1-6B8C38F0AFD7}"/>
          </ac:spMkLst>
        </pc:spChg>
        <pc:spChg chg="mod">
          <ac:chgData name="Megan Murphy" userId="c8abed84-9c27-493a-8c30-22bc2a48e2a9" providerId="ADAL" clId="{00E329AE-46A7-462B-B466-2122C896F751}" dt="2024-03-07T18:32:55.998" v="169"/>
          <ac:spMkLst>
            <pc:docMk/>
            <pc:sldMk cId="575468790" sldId="587"/>
            <ac:spMk id="14" creationId="{40E5CE92-D016-1DB5-7132-5D9068DE6932}"/>
          </ac:spMkLst>
        </pc:spChg>
      </pc:sldChg>
      <pc:sldChg chg="modSp del">
        <pc:chgData name="Megan Murphy" userId="c8abed84-9c27-493a-8c30-22bc2a48e2a9" providerId="ADAL" clId="{00E329AE-46A7-462B-B466-2122C896F751}" dt="2024-03-07T20:08:24.875" v="560" actId="47"/>
        <pc:sldMkLst>
          <pc:docMk/>
          <pc:sldMk cId="3835882031" sldId="588"/>
        </pc:sldMkLst>
        <pc:spChg chg="mod">
          <ac:chgData name="Megan Murphy" userId="c8abed84-9c27-493a-8c30-22bc2a48e2a9" providerId="ADAL" clId="{00E329AE-46A7-462B-B466-2122C896F751}" dt="2024-03-07T18:32:55.998" v="169"/>
          <ac:spMkLst>
            <pc:docMk/>
            <pc:sldMk cId="3835882031" sldId="588"/>
            <ac:spMk id="3" creationId="{EBAF60B9-042B-63EF-1999-DFF35A13BDF7}"/>
          </ac:spMkLst>
        </pc:spChg>
      </pc:sldChg>
      <pc:sldChg chg="addSp delSp modSp del mod">
        <pc:chgData name="Megan Murphy" userId="c8abed84-9c27-493a-8c30-22bc2a48e2a9" providerId="ADAL" clId="{00E329AE-46A7-462B-B466-2122C896F751}" dt="2024-03-07T20:08:26.164" v="561" actId="47"/>
        <pc:sldMkLst>
          <pc:docMk/>
          <pc:sldMk cId="2951559627" sldId="589"/>
        </pc:sldMkLst>
        <pc:spChg chg="add del mod">
          <ac:chgData name="Megan Murphy" userId="c8abed84-9c27-493a-8c30-22bc2a48e2a9" providerId="ADAL" clId="{00E329AE-46A7-462B-B466-2122C896F751}" dt="2024-03-07T18:19:14.961" v="163" actId="33699"/>
          <ac:spMkLst>
            <pc:docMk/>
            <pc:sldMk cId="2951559627" sldId="589"/>
            <ac:spMk id="2" creationId="{6E50CEEA-E5D9-8249-4CC2-24896C56AC8F}"/>
          </ac:spMkLst>
        </pc:spChg>
        <pc:spChg chg="mod">
          <ac:chgData name="Megan Murphy" userId="c8abed84-9c27-493a-8c30-22bc2a48e2a9" providerId="ADAL" clId="{00E329AE-46A7-462B-B466-2122C896F751}" dt="2024-03-07T18:32:55.998" v="169"/>
          <ac:spMkLst>
            <pc:docMk/>
            <pc:sldMk cId="2951559627" sldId="589"/>
            <ac:spMk id="14" creationId="{2042553B-CC1A-AB0D-5306-CE0C3E8DEFC4}"/>
          </ac:spMkLst>
        </pc:spChg>
      </pc:sldChg>
      <pc:sldChg chg="modSp del">
        <pc:chgData name="Megan Murphy" userId="c8abed84-9c27-493a-8c30-22bc2a48e2a9" providerId="ADAL" clId="{00E329AE-46A7-462B-B466-2122C896F751}" dt="2024-03-07T23:11:30.108" v="1302" actId="47"/>
        <pc:sldMkLst>
          <pc:docMk/>
          <pc:sldMk cId="3020237081" sldId="590"/>
        </pc:sldMkLst>
        <pc:spChg chg="mod">
          <ac:chgData name="Megan Murphy" userId="c8abed84-9c27-493a-8c30-22bc2a48e2a9" providerId="ADAL" clId="{00E329AE-46A7-462B-B466-2122C896F751}" dt="2024-03-07T18:32:55.998" v="169"/>
          <ac:spMkLst>
            <pc:docMk/>
            <pc:sldMk cId="3020237081" sldId="590"/>
            <ac:spMk id="3" creationId="{A9F4246C-3CC8-8930-55E5-0CCFD3D367FC}"/>
          </ac:spMkLst>
        </pc:spChg>
      </pc:sldChg>
      <pc:sldChg chg="addSp delSp modSp del mod">
        <pc:chgData name="Megan Murphy" userId="c8abed84-9c27-493a-8c30-22bc2a48e2a9" providerId="ADAL" clId="{00E329AE-46A7-462B-B466-2122C896F751}" dt="2024-03-07T23:11:30.988" v="1303" actId="47"/>
        <pc:sldMkLst>
          <pc:docMk/>
          <pc:sldMk cId="1159370602" sldId="591"/>
        </pc:sldMkLst>
        <pc:spChg chg="add del mod">
          <ac:chgData name="Megan Murphy" userId="c8abed84-9c27-493a-8c30-22bc2a48e2a9" providerId="ADAL" clId="{00E329AE-46A7-462B-B466-2122C896F751}" dt="2024-03-07T18:19:14.961" v="163" actId="33699"/>
          <ac:spMkLst>
            <pc:docMk/>
            <pc:sldMk cId="1159370602" sldId="591"/>
            <ac:spMk id="2" creationId="{4EFFA10B-8EAD-A91C-670E-82D497E4B5D0}"/>
          </ac:spMkLst>
        </pc:spChg>
        <pc:spChg chg="mod">
          <ac:chgData name="Megan Murphy" userId="c8abed84-9c27-493a-8c30-22bc2a48e2a9" providerId="ADAL" clId="{00E329AE-46A7-462B-B466-2122C896F751}" dt="2024-03-07T18:32:55.998" v="169"/>
          <ac:spMkLst>
            <pc:docMk/>
            <pc:sldMk cId="1159370602" sldId="591"/>
            <ac:spMk id="14" creationId="{583EF86A-FC06-CE62-1A30-AA9D0A76BC82}"/>
          </ac:spMkLst>
        </pc:spChg>
      </pc:sldChg>
      <pc:sldChg chg="modSp mod ord modNotesTx">
        <pc:chgData name="Megan Murphy" userId="c8abed84-9c27-493a-8c30-22bc2a48e2a9" providerId="ADAL" clId="{00E329AE-46A7-462B-B466-2122C896F751}" dt="2024-03-22T00:12:55.937" v="3335" actId="20577"/>
        <pc:sldMkLst>
          <pc:docMk/>
          <pc:sldMk cId="1856400568" sldId="592"/>
        </pc:sldMkLst>
        <pc:spChg chg="mod">
          <ac:chgData name="Megan Murphy" userId="c8abed84-9c27-493a-8c30-22bc2a48e2a9" providerId="ADAL" clId="{00E329AE-46A7-462B-B466-2122C896F751}" dt="2024-03-21T21:11:03.127" v="2361"/>
          <ac:spMkLst>
            <pc:docMk/>
            <pc:sldMk cId="1856400568" sldId="592"/>
            <ac:spMk id="3" creationId="{DB890603-8DAE-1011-B948-33F7EBEBFBCA}"/>
          </ac:spMkLst>
        </pc:spChg>
        <pc:spChg chg="mod">
          <ac:chgData name="Megan Murphy" userId="c8abed84-9c27-493a-8c30-22bc2a48e2a9" providerId="ADAL" clId="{00E329AE-46A7-462B-B466-2122C896F751}" dt="2024-03-21T20:53:50.486" v="2087" actId="2711"/>
          <ac:spMkLst>
            <pc:docMk/>
            <pc:sldMk cId="1856400568" sldId="592"/>
            <ac:spMk id="5" creationId="{DB03DC69-02AF-EB4B-8DFB-8FE7159EB8D0}"/>
          </ac:spMkLst>
        </pc:spChg>
      </pc:sldChg>
      <pc:sldChg chg="addSp delSp modSp del mod">
        <pc:chgData name="Megan Murphy" userId="c8abed84-9c27-493a-8c30-22bc2a48e2a9" providerId="ADAL" clId="{00E329AE-46A7-462B-B466-2122C896F751}" dt="2024-03-07T23:11:31.847" v="1304" actId="47"/>
        <pc:sldMkLst>
          <pc:docMk/>
          <pc:sldMk cId="112299073" sldId="593"/>
        </pc:sldMkLst>
        <pc:spChg chg="add del mod">
          <ac:chgData name="Megan Murphy" userId="c8abed84-9c27-493a-8c30-22bc2a48e2a9" providerId="ADAL" clId="{00E329AE-46A7-462B-B466-2122C896F751}" dt="2024-03-07T18:19:14.961" v="163" actId="33699"/>
          <ac:spMkLst>
            <pc:docMk/>
            <pc:sldMk cId="112299073" sldId="593"/>
            <ac:spMk id="2" creationId="{CE31D69E-61C3-85CA-C472-B1637B7B75A3}"/>
          </ac:spMkLst>
        </pc:spChg>
        <pc:spChg chg="mod">
          <ac:chgData name="Megan Murphy" userId="c8abed84-9c27-493a-8c30-22bc2a48e2a9" providerId="ADAL" clId="{00E329AE-46A7-462B-B466-2122C896F751}" dt="2024-03-07T18:32:55.998" v="169"/>
          <ac:spMkLst>
            <pc:docMk/>
            <pc:sldMk cId="112299073" sldId="593"/>
            <ac:spMk id="14" creationId="{DB3DA839-D412-5D11-1089-D7ACFAC84D04}"/>
          </ac:spMkLst>
        </pc:spChg>
      </pc:sldChg>
      <pc:sldChg chg="modSp del">
        <pc:chgData name="Megan Murphy" userId="c8abed84-9c27-493a-8c30-22bc2a48e2a9" providerId="ADAL" clId="{00E329AE-46A7-462B-B466-2122C896F751}" dt="2024-03-07T23:11:33.092" v="1305" actId="47"/>
        <pc:sldMkLst>
          <pc:docMk/>
          <pc:sldMk cId="2526638462" sldId="594"/>
        </pc:sldMkLst>
        <pc:spChg chg="mod">
          <ac:chgData name="Megan Murphy" userId="c8abed84-9c27-493a-8c30-22bc2a48e2a9" providerId="ADAL" clId="{00E329AE-46A7-462B-B466-2122C896F751}" dt="2024-03-07T18:32:55.998" v="169"/>
          <ac:spMkLst>
            <pc:docMk/>
            <pc:sldMk cId="2526638462" sldId="594"/>
            <ac:spMk id="3" creationId="{4B5B24A6-8D5A-3F87-2936-EA1A0923FE6D}"/>
          </ac:spMkLst>
        </pc:spChg>
      </pc:sldChg>
      <pc:sldChg chg="addSp delSp modSp del mod">
        <pc:chgData name="Megan Murphy" userId="c8abed84-9c27-493a-8c30-22bc2a48e2a9" providerId="ADAL" clId="{00E329AE-46A7-462B-B466-2122C896F751}" dt="2024-03-07T23:11:34.043" v="1306" actId="47"/>
        <pc:sldMkLst>
          <pc:docMk/>
          <pc:sldMk cId="1139243471" sldId="595"/>
        </pc:sldMkLst>
        <pc:spChg chg="add del mod">
          <ac:chgData name="Megan Murphy" userId="c8abed84-9c27-493a-8c30-22bc2a48e2a9" providerId="ADAL" clId="{00E329AE-46A7-462B-B466-2122C896F751}" dt="2024-03-07T18:19:14.961" v="163" actId="33699"/>
          <ac:spMkLst>
            <pc:docMk/>
            <pc:sldMk cId="1139243471" sldId="595"/>
            <ac:spMk id="2" creationId="{4A9C8A14-6FFF-FB86-DB7B-D899FD18EAC8}"/>
          </ac:spMkLst>
        </pc:spChg>
        <pc:spChg chg="mod">
          <ac:chgData name="Megan Murphy" userId="c8abed84-9c27-493a-8c30-22bc2a48e2a9" providerId="ADAL" clId="{00E329AE-46A7-462B-B466-2122C896F751}" dt="2024-03-07T18:32:55.998" v="169"/>
          <ac:spMkLst>
            <pc:docMk/>
            <pc:sldMk cId="1139243471" sldId="595"/>
            <ac:spMk id="14" creationId="{3AAC3369-8206-FC07-AF1B-40DA2ECEBEFF}"/>
          </ac:spMkLst>
        </pc:spChg>
      </pc:sldChg>
      <pc:sldChg chg="modSp del">
        <pc:chgData name="Megan Murphy" userId="c8abed84-9c27-493a-8c30-22bc2a48e2a9" providerId="ADAL" clId="{00E329AE-46A7-462B-B466-2122C896F751}" dt="2024-03-07T23:11:35.475" v="1307" actId="47"/>
        <pc:sldMkLst>
          <pc:docMk/>
          <pc:sldMk cId="1064201261" sldId="596"/>
        </pc:sldMkLst>
        <pc:spChg chg="mod">
          <ac:chgData name="Megan Murphy" userId="c8abed84-9c27-493a-8c30-22bc2a48e2a9" providerId="ADAL" clId="{00E329AE-46A7-462B-B466-2122C896F751}" dt="2024-03-07T18:32:55.998" v="169"/>
          <ac:spMkLst>
            <pc:docMk/>
            <pc:sldMk cId="1064201261" sldId="596"/>
            <ac:spMk id="3" creationId="{F820D57D-E30B-5A8B-FACD-A155F0490C81}"/>
          </ac:spMkLst>
        </pc:spChg>
      </pc:sldChg>
      <pc:sldChg chg="addSp delSp modSp del mod">
        <pc:chgData name="Megan Murphy" userId="c8abed84-9c27-493a-8c30-22bc2a48e2a9" providerId="ADAL" clId="{00E329AE-46A7-462B-B466-2122C896F751}" dt="2024-03-07T23:11:37.220" v="1308" actId="47"/>
        <pc:sldMkLst>
          <pc:docMk/>
          <pc:sldMk cId="3322600477" sldId="597"/>
        </pc:sldMkLst>
        <pc:spChg chg="add del mod">
          <ac:chgData name="Megan Murphy" userId="c8abed84-9c27-493a-8c30-22bc2a48e2a9" providerId="ADAL" clId="{00E329AE-46A7-462B-B466-2122C896F751}" dt="2024-03-07T18:19:14.961" v="163" actId="33699"/>
          <ac:spMkLst>
            <pc:docMk/>
            <pc:sldMk cId="3322600477" sldId="597"/>
            <ac:spMk id="2" creationId="{08521A8D-AAAD-96C7-FD5A-9629A20E6C12}"/>
          </ac:spMkLst>
        </pc:spChg>
        <pc:spChg chg="mod">
          <ac:chgData name="Megan Murphy" userId="c8abed84-9c27-493a-8c30-22bc2a48e2a9" providerId="ADAL" clId="{00E329AE-46A7-462B-B466-2122C896F751}" dt="2024-03-07T18:32:55.998" v="169"/>
          <ac:spMkLst>
            <pc:docMk/>
            <pc:sldMk cId="3322600477" sldId="597"/>
            <ac:spMk id="14" creationId="{FC13C605-F573-ED29-AFA7-9C4EFF604141}"/>
          </ac:spMkLst>
        </pc:spChg>
      </pc:sldChg>
      <pc:sldChg chg="modSp del">
        <pc:chgData name="Megan Murphy" userId="c8abed84-9c27-493a-8c30-22bc2a48e2a9" providerId="ADAL" clId="{00E329AE-46A7-462B-B466-2122C896F751}" dt="2024-03-07T23:11:38.085" v="1309" actId="47"/>
        <pc:sldMkLst>
          <pc:docMk/>
          <pc:sldMk cId="3385240369" sldId="598"/>
        </pc:sldMkLst>
        <pc:spChg chg="mod">
          <ac:chgData name="Megan Murphy" userId="c8abed84-9c27-493a-8c30-22bc2a48e2a9" providerId="ADAL" clId="{00E329AE-46A7-462B-B466-2122C896F751}" dt="2024-03-07T18:32:55.998" v="169"/>
          <ac:spMkLst>
            <pc:docMk/>
            <pc:sldMk cId="3385240369" sldId="598"/>
            <ac:spMk id="3" creationId="{0E7EE434-4381-2F36-8054-DCB657413930}"/>
          </ac:spMkLst>
        </pc:spChg>
      </pc:sldChg>
      <pc:sldChg chg="addSp delSp modSp del mod">
        <pc:chgData name="Megan Murphy" userId="c8abed84-9c27-493a-8c30-22bc2a48e2a9" providerId="ADAL" clId="{00E329AE-46A7-462B-B466-2122C896F751}" dt="2024-03-07T23:11:38.994" v="1310" actId="47"/>
        <pc:sldMkLst>
          <pc:docMk/>
          <pc:sldMk cId="4213286925" sldId="599"/>
        </pc:sldMkLst>
        <pc:spChg chg="add del mod">
          <ac:chgData name="Megan Murphy" userId="c8abed84-9c27-493a-8c30-22bc2a48e2a9" providerId="ADAL" clId="{00E329AE-46A7-462B-B466-2122C896F751}" dt="2024-03-07T18:19:14.961" v="163" actId="33699"/>
          <ac:spMkLst>
            <pc:docMk/>
            <pc:sldMk cId="4213286925" sldId="599"/>
            <ac:spMk id="2" creationId="{270C3D5F-CF66-6519-DF63-8E3AA70A2CCB}"/>
          </ac:spMkLst>
        </pc:spChg>
        <pc:spChg chg="mod">
          <ac:chgData name="Megan Murphy" userId="c8abed84-9c27-493a-8c30-22bc2a48e2a9" providerId="ADAL" clId="{00E329AE-46A7-462B-B466-2122C896F751}" dt="2024-03-07T18:32:55.998" v="169"/>
          <ac:spMkLst>
            <pc:docMk/>
            <pc:sldMk cId="4213286925" sldId="599"/>
            <ac:spMk id="14" creationId="{D8A3273A-A358-D851-ACDB-2447FFD36FC4}"/>
          </ac:spMkLst>
        </pc:spChg>
      </pc:sldChg>
      <pc:sldChg chg="modSp mod ord modNotesTx">
        <pc:chgData name="Megan Murphy" userId="c8abed84-9c27-493a-8c30-22bc2a48e2a9" providerId="ADAL" clId="{00E329AE-46A7-462B-B466-2122C896F751}" dt="2024-03-22T00:02:41.816" v="3306"/>
        <pc:sldMkLst>
          <pc:docMk/>
          <pc:sldMk cId="1050782329" sldId="600"/>
        </pc:sldMkLst>
        <pc:spChg chg="mod">
          <ac:chgData name="Megan Murphy" userId="c8abed84-9c27-493a-8c30-22bc2a48e2a9" providerId="ADAL" clId="{00E329AE-46A7-462B-B466-2122C896F751}" dt="2024-03-21T21:11:03.127" v="2361"/>
          <ac:spMkLst>
            <pc:docMk/>
            <pc:sldMk cId="1050782329" sldId="600"/>
            <ac:spMk id="3" creationId="{34CCB143-2705-1A1B-86C2-DF28A556D40A}"/>
          </ac:spMkLst>
        </pc:spChg>
        <pc:spChg chg="mod">
          <ac:chgData name="Megan Murphy" userId="c8abed84-9c27-493a-8c30-22bc2a48e2a9" providerId="ADAL" clId="{00E329AE-46A7-462B-B466-2122C896F751}" dt="2024-03-21T20:52:57.038" v="2081" actId="2711"/>
          <ac:spMkLst>
            <pc:docMk/>
            <pc:sldMk cId="1050782329" sldId="600"/>
            <ac:spMk id="5" creationId="{E9E839C3-7029-BCB8-F413-C31E9E62646B}"/>
          </ac:spMkLst>
        </pc:spChg>
      </pc:sldChg>
      <pc:sldChg chg="addSp delSp modSp mod ord modNotesTx">
        <pc:chgData name="Megan Murphy" userId="c8abed84-9c27-493a-8c30-22bc2a48e2a9" providerId="ADAL" clId="{00E329AE-46A7-462B-B466-2122C896F751}" dt="2024-03-22T00:08:43.354" v="3330" actId="20577"/>
        <pc:sldMkLst>
          <pc:docMk/>
          <pc:sldMk cId="2662527858" sldId="601"/>
        </pc:sldMkLst>
        <pc:spChg chg="add del mod">
          <ac:chgData name="Megan Murphy" userId="c8abed84-9c27-493a-8c30-22bc2a48e2a9" providerId="ADAL" clId="{00E329AE-46A7-462B-B466-2122C896F751}" dt="2024-03-07T18:19:14.961" v="163" actId="33699"/>
          <ac:spMkLst>
            <pc:docMk/>
            <pc:sldMk cId="2662527858" sldId="601"/>
            <ac:spMk id="2" creationId="{4BB9C437-4049-E199-EC66-AEB428FA7453}"/>
          </ac:spMkLst>
        </pc:spChg>
        <pc:spChg chg="del">
          <ac:chgData name="Megan Murphy" userId="c8abed84-9c27-493a-8c30-22bc2a48e2a9" providerId="ADAL" clId="{00E329AE-46A7-462B-B466-2122C896F751}" dt="2024-03-07T19:15:02.274" v="331" actId="478"/>
          <ac:spMkLst>
            <pc:docMk/>
            <pc:sldMk cId="2662527858" sldId="601"/>
            <ac:spMk id="3" creationId="{B5B558EF-FE68-4E7B-5ADD-0B9D0D08C6CC}"/>
          </ac:spMkLst>
        </pc:spChg>
        <pc:spChg chg="add mod">
          <ac:chgData name="Megan Murphy" userId="c8abed84-9c27-493a-8c30-22bc2a48e2a9" providerId="ADAL" clId="{00E329AE-46A7-462B-B466-2122C896F751}" dt="2024-03-07T19:23:02.250" v="485" actId="20577"/>
          <ac:spMkLst>
            <pc:docMk/>
            <pc:sldMk cId="2662527858" sldId="601"/>
            <ac:spMk id="8" creationId="{96EBEF11-A311-664C-9F48-05CDC4BFD9C5}"/>
          </ac:spMkLst>
        </pc:spChg>
        <pc:spChg chg="mod">
          <ac:chgData name="Megan Murphy" userId="c8abed84-9c27-493a-8c30-22bc2a48e2a9" providerId="ADAL" clId="{00E329AE-46A7-462B-B466-2122C896F751}" dt="2024-03-21T21:11:03.127" v="2361"/>
          <ac:spMkLst>
            <pc:docMk/>
            <pc:sldMk cId="2662527858" sldId="601"/>
            <ac:spMk id="14" creationId="{57B95DD1-0A50-5AB3-7F74-973FBDEAC65C}"/>
          </ac:spMkLst>
        </pc:spChg>
        <pc:picChg chg="add del mod">
          <ac:chgData name="Megan Murphy" userId="c8abed84-9c27-493a-8c30-22bc2a48e2a9" providerId="ADAL" clId="{00E329AE-46A7-462B-B466-2122C896F751}" dt="2024-03-07T19:16:21.874" v="339" actId="478"/>
          <ac:picMkLst>
            <pc:docMk/>
            <pc:sldMk cId="2662527858" sldId="601"/>
            <ac:picMk id="6" creationId="{F8DC5719-BEBB-DFA7-BA86-FD8FE3E1CFD4}"/>
          </ac:picMkLst>
        </pc:picChg>
        <pc:picChg chg="add del mod">
          <ac:chgData name="Megan Murphy" userId="c8abed84-9c27-493a-8c30-22bc2a48e2a9" providerId="ADAL" clId="{00E329AE-46A7-462B-B466-2122C896F751}" dt="2024-03-07T19:16:51.299" v="345" actId="478"/>
          <ac:picMkLst>
            <pc:docMk/>
            <pc:sldMk cId="2662527858" sldId="601"/>
            <ac:picMk id="7" creationId="{EBE56072-60AE-8547-DBF9-100C7B7117BA}"/>
          </ac:picMkLst>
        </pc:picChg>
      </pc:sldChg>
      <pc:sldChg chg="modSp del">
        <pc:chgData name="Megan Murphy" userId="c8abed84-9c27-493a-8c30-22bc2a48e2a9" providerId="ADAL" clId="{00E329AE-46A7-462B-B466-2122C896F751}" dt="2024-03-07T22:49:29.072" v="990" actId="47"/>
        <pc:sldMkLst>
          <pc:docMk/>
          <pc:sldMk cId="2690705505" sldId="602"/>
        </pc:sldMkLst>
        <pc:spChg chg="mod">
          <ac:chgData name="Megan Murphy" userId="c8abed84-9c27-493a-8c30-22bc2a48e2a9" providerId="ADAL" clId="{00E329AE-46A7-462B-B466-2122C896F751}" dt="2024-03-07T18:32:55.998" v="169"/>
          <ac:spMkLst>
            <pc:docMk/>
            <pc:sldMk cId="2690705505" sldId="602"/>
            <ac:spMk id="3" creationId="{CE28CA4A-4A3B-1F36-7AC2-8639DA4F0DD3}"/>
          </ac:spMkLst>
        </pc:spChg>
      </pc:sldChg>
      <pc:sldChg chg="addSp delSp modSp del mod">
        <pc:chgData name="Megan Murphy" userId="c8abed84-9c27-493a-8c30-22bc2a48e2a9" providerId="ADAL" clId="{00E329AE-46A7-462B-B466-2122C896F751}" dt="2024-03-07T22:49:29.072" v="990" actId="47"/>
        <pc:sldMkLst>
          <pc:docMk/>
          <pc:sldMk cId="705725346" sldId="603"/>
        </pc:sldMkLst>
        <pc:spChg chg="add del mod">
          <ac:chgData name="Megan Murphy" userId="c8abed84-9c27-493a-8c30-22bc2a48e2a9" providerId="ADAL" clId="{00E329AE-46A7-462B-B466-2122C896F751}" dt="2024-03-07T18:19:14.961" v="163" actId="33699"/>
          <ac:spMkLst>
            <pc:docMk/>
            <pc:sldMk cId="705725346" sldId="603"/>
            <ac:spMk id="2" creationId="{A63622AF-C3CA-A59C-8736-8C67CF44FB7B}"/>
          </ac:spMkLst>
        </pc:spChg>
        <pc:spChg chg="mod">
          <ac:chgData name="Megan Murphy" userId="c8abed84-9c27-493a-8c30-22bc2a48e2a9" providerId="ADAL" clId="{00E329AE-46A7-462B-B466-2122C896F751}" dt="2024-03-07T18:32:55.998" v="169"/>
          <ac:spMkLst>
            <pc:docMk/>
            <pc:sldMk cId="705725346" sldId="603"/>
            <ac:spMk id="14" creationId="{8900679F-5E38-E72D-93BD-4A6104FB035C}"/>
          </ac:spMkLst>
        </pc:spChg>
      </pc:sldChg>
      <pc:sldChg chg="modSp del">
        <pc:chgData name="Megan Murphy" userId="c8abed84-9c27-493a-8c30-22bc2a48e2a9" providerId="ADAL" clId="{00E329AE-46A7-462B-B466-2122C896F751}" dt="2024-03-07T22:49:29.072" v="990" actId="47"/>
        <pc:sldMkLst>
          <pc:docMk/>
          <pc:sldMk cId="3806215846" sldId="604"/>
        </pc:sldMkLst>
        <pc:spChg chg="mod">
          <ac:chgData name="Megan Murphy" userId="c8abed84-9c27-493a-8c30-22bc2a48e2a9" providerId="ADAL" clId="{00E329AE-46A7-462B-B466-2122C896F751}" dt="2024-03-07T18:32:55.998" v="169"/>
          <ac:spMkLst>
            <pc:docMk/>
            <pc:sldMk cId="3806215846" sldId="604"/>
            <ac:spMk id="3" creationId="{66B84063-2D0E-57EF-5A63-E1149F88DF97}"/>
          </ac:spMkLst>
        </pc:spChg>
      </pc:sldChg>
      <pc:sldChg chg="addSp delSp modSp del mod">
        <pc:chgData name="Megan Murphy" userId="c8abed84-9c27-493a-8c30-22bc2a48e2a9" providerId="ADAL" clId="{00E329AE-46A7-462B-B466-2122C896F751}" dt="2024-03-07T22:49:29.072" v="990" actId="47"/>
        <pc:sldMkLst>
          <pc:docMk/>
          <pc:sldMk cId="135988674" sldId="605"/>
        </pc:sldMkLst>
        <pc:spChg chg="add del mod">
          <ac:chgData name="Megan Murphy" userId="c8abed84-9c27-493a-8c30-22bc2a48e2a9" providerId="ADAL" clId="{00E329AE-46A7-462B-B466-2122C896F751}" dt="2024-03-07T18:19:14.961" v="163" actId="33699"/>
          <ac:spMkLst>
            <pc:docMk/>
            <pc:sldMk cId="135988674" sldId="605"/>
            <ac:spMk id="2" creationId="{383B876C-7DDB-8E7B-5DBA-E47389313D6C}"/>
          </ac:spMkLst>
        </pc:spChg>
        <pc:spChg chg="mod">
          <ac:chgData name="Megan Murphy" userId="c8abed84-9c27-493a-8c30-22bc2a48e2a9" providerId="ADAL" clId="{00E329AE-46A7-462B-B466-2122C896F751}" dt="2024-03-07T18:32:55.998" v="169"/>
          <ac:spMkLst>
            <pc:docMk/>
            <pc:sldMk cId="135988674" sldId="605"/>
            <ac:spMk id="14" creationId="{34175E2E-F8F6-4705-A3C3-B04F035CB5C8}"/>
          </ac:spMkLst>
        </pc:spChg>
      </pc:sldChg>
      <pc:sldChg chg="modSp add mod ord modNotesTx">
        <pc:chgData name="Megan Murphy" userId="c8abed84-9c27-493a-8c30-22bc2a48e2a9" providerId="ADAL" clId="{00E329AE-46A7-462B-B466-2122C896F751}" dt="2024-03-22T01:50:54.006" v="3514"/>
        <pc:sldMkLst>
          <pc:docMk/>
          <pc:sldMk cId="906934513" sldId="606"/>
        </pc:sldMkLst>
        <pc:spChg chg="mod">
          <ac:chgData name="Megan Murphy" userId="c8abed84-9c27-493a-8c30-22bc2a48e2a9" providerId="ADAL" clId="{00E329AE-46A7-462B-B466-2122C896F751}" dt="2024-03-21T21:11:03.127" v="2361"/>
          <ac:spMkLst>
            <pc:docMk/>
            <pc:sldMk cId="906934513" sldId="606"/>
            <ac:spMk id="3" creationId="{D76996C3-CA9D-9B05-6B96-348E406F28BB}"/>
          </ac:spMkLst>
        </pc:spChg>
        <pc:spChg chg="mod">
          <ac:chgData name="Megan Murphy" userId="c8abed84-9c27-493a-8c30-22bc2a48e2a9" providerId="ADAL" clId="{00E329AE-46A7-462B-B466-2122C896F751}" dt="2024-03-21T21:11:03.127" v="2361"/>
          <ac:spMkLst>
            <pc:docMk/>
            <pc:sldMk cId="906934513" sldId="606"/>
            <ac:spMk id="5" creationId="{3325FEAD-6CCC-A0AA-EF9D-0E6D85D62D7C}"/>
          </ac:spMkLst>
        </pc:spChg>
      </pc:sldChg>
      <pc:sldChg chg="modSp del">
        <pc:chgData name="Megan Murphy" userId="c8abed84-9c27-493a-8c30-22bc2a48e2a9" providerId="ADAL" clId="{00E329AE-46A7-462B-B466-2122C896F751}" dt="2024-03-07T22:49:48.512" v="991" actId="47"/>
        <pc:sldMkLst>
          <pc:docMk/>
          <pc:sldMk cId="1506057393" sldId="606"/>
        </pc:sldMkLst>
        <pc:spChg chg="mod">
          <ac:chgData name="Megan Murphy" userId="c8abed84-9c27-493a-8c30-22bc2a48e2a9" providerId="ADAL" clId="{00E329AE-46A7-462B-B466-2122C896F751}" dt="2024-03-07T18:32:55.998" v="169"/>
          <ac:spMkLst>
            <pc:docMk/>
            <pc:sldMk cId="1506057393" sldId="606"/>
            <ac:spMk id="3" creationId="{735AB878-539E-B191-95E3-3328B4C81480}"/>
          </ac:spMkLst>
        </pc:spChg>
      </pc:sldChg>
      <pc:sldChg chg="modSp add mod ord modNotesTx">
        <pc:chgData name="Megan Murphy" userId="c8abed84-9c27-493a-8c30-22bc2a48e2a9" providerId="ADAL" clId="{00E329AE-46A7-462B-B466-2122C896F751}" dt="2024-03-22T01:50:59.691" v="3515"/>
        <pc:sldMkLst>
          <pc:docMk/>
          <pc:sldMk cId="1722061720" sldId="607"/>
        </pc:sldMkLst>
        <pc:spChg chg="mod">
          <ac:chgData name="Megan Murphy" userId="c8abed84-9c27-493a-8c30-22bc2a48e2a9" providerId="ADAL" clId="{00E329AE-46A7-462B-B466-2122C896F751}" dt="2024-03-21T20:57:07.142" v="2121" actId="2711"/>
          <ac:spMkLst>
            <pc:docMk/>
            <pc:sldMk cId="1722061720" sldId="607"/>
            <ac:spMk id="9" creationId="{FA54F0E9-4BE9-7DBD-2576-48E095035EC1}"/>
          </ac:spMkLst>
        </pc:spChg>
        <pc:spChg chg="mod">
          <ac:chgData name="Megan Murphy" userId="c8abed84-9c27-493a-8c30-22bc2a48e2a9" providerId="ADAL" clId="{00E329AE-46A7-462B-B466-2122C896F751}" dt="2024-03-21T21:11:03.127" v="2361"/>
          <ac:spMkLst>
            <pc:docMk/>
            <pc:sldMk cId="1722061720" sldId="607"/>
            <ac:spMk id="14" creationId="{6769511B-5BB6-C096-32A2-10B3332C436D}"/>
          </ac:spMkLst>
        </pc:spChg>
      </pc:sldChg>
      <pc:sldChg chg="addSp delSp modSp del mod">
        <pc:chgData name="Megan Murphy" userId="c8abed84-9c27-493a-8c30-22bc2a48e2a9" providerId="ADAL" clId="{00E329AE-46A7-462B-B466-2122C896F751}" dt="2024-03-07T22:49:48.512" v="991" actId="47"/>
        <pc:sldMkLst>
          <pc:docMk/>
          <pc:sldMk cId="4208036782" sldId="607"/>
        </pc:sldMkLst>
        <pc:spChg chg="add del mod">
          <ac:chgData name="Megan Murphy" userId="c8abed84-9c27-493a-8c30-22bc2a48e2a9" providerId="ADAL" clId="{00E329AE-46A7-462B-B466-2122C896F751}" dt="2024-03-07T18:19:14.961" v="163" actId="33699"/>
          <ac:spMkLst>
            <pc:docMk/>
            <pc:sldMk cId="4208036782" sldId="607"/>
            <ac:spMk id="2" creationId="{A15DE2A6-E043-1720-F168-B7480B06B6D1}"/>
          </ac:spMkLst>
        </pc:spChg>
        <pc:spChg chg="mod">
          <ac:chgData name="Megan Murphy" userId="c8abed84-9c27-493a-8c30-22bc2a48e2a9" providerId="ADAL" clId="{00E329AE-46A7-462B-B466-2122C896F751}" dt="2024-03-07T18:32:55.998" v="169"/>
          <ac:spMkLst>
            <pc:docMk/>
            <pc:sldMk cId="4208036782" sldId="607"/>
            <ac:spMk id="14" creationId="{5DFBD7F4-EF89-34AA-2099-541370C7869D}"/>
          </ac:spMkLst>
        </pc:spChg>
      </pc:sldChg>
      <pc:sldChg chg="modSp add mod modNotesTx">
        <pc:chgData name="Megan Murphy" userId="c8abed84-9c27-493a-8c30-22bc2a48e2a9" providerId="ADAL" clId="{00E329AE-46A7-462B-B466-2122C896F751}" dt="2024-03-22T00:37:03.646" v="3430"/>
        <pc:sldMkLst>
          <pc:docMk/>
          <pc:sldMk cId="1629352618" sldId="608"/>
        </pc:sldMkLst>
        <pc:spChg chg="mod">
          <ac:chgData name="Megan Murphy" userId="c8abed84-9c27-493a-8c30-22bc2a48e2a9" providerId="ADAL" clId="{00E329AE-46A7-462B-B466-2122C896F751}" dt="2024-03-21T21:11:03.127" v="2361"/>
          <ac:spMkLst>
            <pc:docMk/>
            <pc:sldMk cId="1629352618" sldId="608"/>
            <ac:spMk id="3" creationId="{B5F91B7B-4F3E-BE45-C1CE-BB03BD1BE888}"/>
          </ac:spMkLst>
        </pc:spChg>
        <pc:spChg chg="mod">
          <ac:chgData name="Megan Murphy" userId="c8abed84-9c27-493a-8c30-22bc2a48e2a9" providerId="ADAL" clId="{00E329AE-46A7-462B-B466-2122C896F751}" dt="2024-03-21T21:11:03.127" v="2361"/>
          <ac:spMkLst>
            <pc:docMk/>
            <pc:sldMk cId="1629352618" sldId="608"/>
            <ac:spMk id="5" creationId="{03B10200-B097-80E0-9EB1-8B6942CD1E3F}"/>
          </ac:spMkLst>
        </pc:spChg>
      </pc:sldChg>
      <pc:sldChg chg="modSp del">
        <pc:chgData name="Megan Murphy" userId="c8abed84-9c27-493a-8c30-22bc2a48e2a9" providerId="ADAL" clId="{00E329AE-46A7-462B-B466-2122C896F751}" dt="2024-03-07T23:00:56.697" v="1163" actId="47"/>
        <pc:sldMkLst>
          <pc:docMk/>
          <pc:sldMk cId="2378986586" sldId="608"/>
        </pc:sldMkLst>
        <pc:spChg chg="mod">
          <ac:chgData name="Megan Murphy" userId="c8abed84-9c27-493a-8c30-22bc2a48e2a9" providerId="ADAL" clId="{00E329AE-46A7-462B-B466-2122C896F751}" dt="2024-03-07T18:32:55.998" v="169"/>
          <ac:spMkLst>
            <pc:docMk/>
            <pc:sldMk cId="2378986586" sldId="608"/>
            <ac:spMk id="3" creationId="{1570E6BB-D755-38EC-72E9-E6102DD19088}"/>
          </ac:spMkLst>
        </pc:spChg>
      </pc:sldChg>
      <pc:sldChg chg="addSp delSp modSp del mod">
        <pc:chgData name="Megan Murphy" userId="c8abed84-9c27-493a-8c30-22bc2a48e2a9" providerId="ADAL" clId="{00E329AE-46A7-462B-B466-2122C896F751}" dt="2024-03-07T23:00:56.697" v="1163" actId="47"/>
        <pc:sldMkLst>
          <pc:docMk/>
          <pc:sldMk cId="1443943466" sldId="609"/>
        </pc:sldMkLst>
        <pc:spChg chg="add del mod">
          <ac:chgData name="Megan Murphy" userId="c8abed84-9c27-493a-8c30-22bc2a48e2a9" providerId="ADAL" clId="{00E329AE-46A7-462B-B466-2122C896F751}" dt="2024-03-07T18:19:14.961" v="163" actId="33699"/>
          <ac:spMkLst>
            <pc:docMk/>
            <pc:sldMk cId="1443943466" sldId="609"/>
            <ac:spMk id="2" creationId="{5AB9A79F-2F77-DD60-81A0-3EA329943A57}"/>
          </ac:spMkLst>
        </pc:spChg>
        <pc:spChg chg="mod">
          <ac:chgData name="Megan Murphy" userId="c8abed84-9c27-493a-8c30-22bc2a48e2a9" providerId="ADAL" clId="{00E329AE-46A7-462B-B466-2122C896F751}" dt="2024-03-07T18:32:55.998" v="169"/>
          <ac:spMkLst>
            <pc:docMk/>
            <pc:sldMk cId="1443943466" sldId="609"/>
            <ac:spMk id="14" creationId="{B03BFEB1-66CB-F1BE-01C4-95E39DC81125}"/>
          </ac:spMkLst>
        </pc:spChg>
      </pc:sldChg>
      <pc:sldChg chg="modSp add mod modNotesTx">
        <pc:chgData name="Megan Murphy" userId="c8abed84-9c27-493a-8c30-22bc2a48e2a9" providerId="ADAL" clId="{00E329AE-46A7-462B-B466-2122C896F751}" dt="2024-03-22T00:37:28.373" v="3432"/>
        <pc:sldMkLst>
          <pc:docMk/>
          <pc:sldMk cId="3142575712" sldId="609"/>
        </pc:sldMkLst>
        <pc:spChg chg="mod">
          <ac:chgData name="Megan Murphy" userId="c8abed84-9c27-493a-8c30-22bc2a48e2a9" providerId="ADAL" clId="{00E329AE-46A7-462B-B466-2122C896F751}" dt="2024-03-21T20:58:01.646" v="2131" actId="2711"/>
          <ac:spMkLst>
            <pc:docMk/>
            <pc:sldMk cId="3142575712" sldId="609"/>
            <ac:spMk id="9" creationId="{4D19D917-D87D-4EDD-11A7-2D5AB1B32C66}"/>
          </ac:spMkLst>
        </pc:spChg>
        <pc:spChg chg="mod">
          <ac:chgData name="Megan Murphy" userId="c8abed84-9c27-493a-8c30-22bc2a48e2a9" providerId="ADAL" clId="{00E329AE-46A7-462B-B466-2122C896F751}" dt="2024-03-21T21:11:03.127" v="2361"/>
          <ac:spMkLst>
            <pc:docMk/>
            <pc:sldMk cId="3142575712" sldId="609"/>
            <ac:spMk id="14" creationId="{1DB83AB1-723E-D920-68AD-9B6A93A1013B}"/>
          </ac:spMkLst>
        </pc:spChg>
      </pc:sldChg>
      <pc:sldChg chg="modSp del">
        <pc:chgData name="Megan Murphy" userId="c8abed84-9c27-493a-8c30-22bc2a48e2a9" providerId="ADAL" clId="{00E329AE-46A7-462B-B466-2122C896F751}" dt="2024-03-07T23:11:39.946" v="1311" actId="47"/>
        <pc:sldMkLst>
          <pc:docMk/>
          <pc:sldMk cId="1934128662" sldId="610"/>
        </pc:sldMkLst>
        <pc:spChg chg="mod">
          <ac:chgData name="Megan Murphy" userId="c8abed84-9c27-493a-8c30-22bc2a48e2a9" providerId="ADAL" clId="{00E329AE-46A7-462B-B466-2122C896F751}" dt="2024-03-07T18:32:55.998" v="169"/>
          <ac:spMkLst>
            <pc:docMk/>
            <pc:sldMk cId="1934128662" sldId="610"/>
            <ac:spMk id="3" creationId="{C04E4F95-3875-21E6-9B5D-70E041D68B97}"/>
          </ac:spMkLst>
        </pc:spChg>
      </pc:sldChg>
      <pc:sldChg chg="addSp delSp modSp del mod">
        <pc:chgData name="Megan Murphy" userId="c8abed84-9c27-493a-8c30-22bc2a48e2a9" providerId="ADAL" clId="{00E329AE-46A7-462B-B466-2122C896F751}" dt="2024-03-07T23:11:40.345" v="1312" actId="47"/>
        <pc:sldMkLst>
          <pc:docMk/>
          <pc:sldMk cId="487292500" sldId="611"/>
        </pc:sldMkLst>
        <pc:spChg chg="add del mod">
          <ac:chgData name="Megan Murphy" userId="c8abed84-9c27-493a-8c30-22bc2a48e2a9" providerId="ADAL" clId="{00E329AE-46A7-462B-B466-2122C896F751}" dt="2024-03-07T18:19:14.961" v="163" actId="33699"/>
          <ac:spMkLst>
            <pc:docMk/>
            <pc:sldMk cId="487292500" sldId="611"/>
            <ac:spMk id="2" creationId="{3BE4211E-F327-6520-D4DE-C4BDB1AACEAE}"/>
          </ac:spMkLst>
        </pc:spChg>
        <pc:spChg chg="mod">
          <ac:chgData name="Megan Murphy" userId="c8abed84-9c27-493a-8c30-22bc2a48e2a9" providerId="ADAL" clId="{00E329AE-46A7-462B-B466-2122C896F751}" dt="2024-03-07T18:32:55.998" v="169"/>
          <ac:spMkLst>
            <pc:docMk/>
            <pc:sldMk cId="487292500" sldId="611"/>
            <ac:spMk id="14" creationId="{4D40D21F-0856-7C53-01CB-27A023D43302}"/>
          </ac:spMkLst>
        </pc:spChg>
      </pc:sldChg>
      <pc:sldChg chg="modSp add mod modNotesTx">
        <pc:chgData name="Megan Murphy" userId="c8abed84-9c27-493a-8c30-22bc2a48e2a9" providerId="ADAL" clId="{00E329AE-46A7-462B-B466-2122C896F751}" dt="2024-03-22T01:51:55.548" v="3521"/>
        <pc:sldMkLst>
          <pc:docMk/>
          <pc:sldMk cId="226972201" sldId="612"/>
        </pc:sldMkLst>
        <pc:spChg chg="mod">
          <ac:chgData name="Megan Murphy" userId="c8abed84-9c27-493a-8c30-22bc2a48e2a9" providerId="ADAL" clId="{00E329AE-46A7-462B-B466-2122C896F751}" dt="2024-03-21T21:11:03.127" v="2361"/>
          <ac:spMkLst>
            <pc:docMk/>
            <pc:sldMk cId="226972201" sldId="612"/>
            <ac:spMk id="3" creationId="{C4F7C695-9ED3-EF7C-64F6-AFA20A61B2E6}"/>
          </ac:spMkLst>
        </pc:spChg>
        <pc:spChg chg="mod">
          <ac:chgData name="Megan Murphy" userId="c8abed84-9c27-493a-8c30-22bc2a48e2a9" providerId="ADAL" clId="{00E329AE-46A7-462B-B466-2122C896F751}" dt="2024-03-21T20:58:28.342" v="2135" actId="2711"/>
          <ac:spMkLst>
            <pc:docMk/>
            <pc:sldMk cId="226972201" sldId="612"/>
            <ac:spMk id="5" creationId="{FD2E4BEA-6658-3B48-9AC6-016EDEDD8E60}"/>
          </ac:spMkLst>
        </pc:spChg>
      </pc:sldChg>
      <pc:sldChg chg="modSp del">
        <pc:chgData name="Megan Murphy" userId="c8abed84-9c27-493a-8c30-22bc2a48e2a9" providerId="ADAL" clId="{00E329AE-46A7-462B-B466-2122C896F751}" dt="2024-03-07T23:05:55.441" v="1253" actId="47"/>
        <pc:sldMkLst>
          <pc:docMk/>
          <pc:sldMk cId="2698960591" sldId="612"/>
        </pc:sldMkLst>
        <pc:spChg chg="mod">
          <ac:chgData name="Megan Murphy" userId="c8abed84-9c27-493a-8c30-22bc2a48e2a9" providerId="ADAL" clId="{00E329AE-46A7-462B-B466-2122C896F751}" dt="2024-03-07T18:32:55.998" v="169"/>
          <ac:spMkLst>
            <pc:docMk/>
            <pc:sldMk cId="2698960591" sldId="612"/>
            <ac:spMk id="3" creationId="{3E8BF668-8616-D9D7-F319-FBE25E4EE2AF}"/>
          </ac:spMkLst>
        </pc:spChg>
      </pc:sldChg>
      <pc:sldChg chg="modSp add mod modNotesTx">
        <pc:chgData name="Megan Murphy" userId="c8abed84-9c27-493a-8c30-22bc2a48e2a9" providerId="ADAL" clId="{00E329AE-46A7-462B-B466-2122C896F751}" dt="2024-03-22T01:52:01.486" v="3522"/>
        <pc:sldMkLst>
          <pc:docMk/>
          <pc:sldMk cId="1729010323" sldId="613"/>
        </pc:sldMkLst>
        <pc:spChg chg="mod">
          <ac:chgData name="Megan Murphy" userId="c8abed84-9c27-493a-8c30-22bc2a48e2a9" providerId="ADAL" clId="{00E329AE-46A7-462B-B466-2122C896F751}" dt="2024-03-21T20:58:35.593" v="2136" actId="2711"/>
          <ac:spMkLst>
            <pc:docMk/>
            <pc:sldMk cId="1729010323" sldId="613"/>
            <ac:spMk id="9" creationId="{B9C91A95-F1EE-2AD7-5892-C8A3914C0CEA}"/>
          </ac:spMkLst>
        </pc:spChg>
        <pc:spChg chg="mod">
          <ac:chgData name="Megan Murphy" userId="c8abed84-9c27-493a-8c30-22bc2a48e2a9" providerId="ADAL" clId="{00E329AE-46A7-462B-B466-2122C896F751}" dt="2024-03-21T21:11:03.127" v="2361"/>
          <ac:spMkLst>
            <pc:docMk/>
            <pc:sldMk cId="1729010323" sldId="613"/>
            <ac:spMk id="14" creationId="{22A401CA-740B-8008-007E-E49E4A85EC04}"/>
          </ac:spMkLst>
        </pc:spChg>
      </pc:sldChg>
      <pc:sldChg chg="addSp delSp modSp del mod">
        <pc:chgData name="Megan Murphy" userId="c8abed84-9c27-493a-8c30-22bc2a48e2a9" providerId="ADAL" clId="{00E329AE-46A7-462B-B466-2122C896F751}" dt="2024-03-07T23:05:55.441" v="1253" actId="47"/>
        <pc:sldMkLst>
          <pc:docMk/>
          <pc:sldMk cId="3971485249" sldId="613"/>
        </pc:sldMkLst>
        <pc:spChg chg="add del mod">
          <ac:chgData name="Megan Murphy" userId="c8abed84-9c27-493a-8c30-22bc2a48e2a9" providerId="ADAL" clId="{00E329AE-46A7-462B-B466-2122C896F751}" dt="2024-03-07T18:19:14.961" v="163" actId="33699"/>
          <ac:spMkLst>
            <pc:docMk/>
            <pc:sldMk cId="3971485249" sldId="613"/>
            <ac:spMk id="2" creationId="{B15A537C-BA41-E7AD-EE87-1F52D133AC05}"/>
          </ac:spMkLst>
        </pc:spChg>
        <pc:spChg chg="mod">
          <ac:chgData name="Megan Murphy" userId="c8abed84-9c27-493a-8c30-22bc2a48e2a9" providerId="ADAL" clId="{00E329AE-46A7-462B-B466-2122C896F751}" dt="2024-03-07T18:32:55.998" v="169"/>
          <ac:spMkLst>
            <pc:docMk/>
            <pc:sldMk cId="3971485249" sldId="613"/>
            <ac:spMk id="14" creationId="{BB1916E2-9EEC-999E-381B-ED40A46AA591}"/>
          </ac:spMkLst>
        </pc:spChg>
      </pc:sldChg>
      <pc:sldChg chg="modSp add mod ord modNotesTx">
        <pc:chgData name="Megan Murphy" userId="c8abed84-9c27-493a-8c30-22bc2a48e2a9" providerId="ADAL" clId="{00E329AE-46A7-462B-B466-2122C896F751}" dt="2024-03-21T23:15:58.806" v="2880" actId="113"/>
        <pc:sldMkLst>
          <pc:docMk/>
          <pc:sldMk cId="714260011" sldId="614"/>
        </pc:sldMkLst>
        <pc:spChg chg="mod">
          <ac:chgData name="Megan Murphy" userId="c8abed84-9c27-493a-8c30-22bc2a48e2a9" providerId="ADAL" clId="{00E329AE-46A7-462B-B466-2122C896F751}" dt="2024-03-21T21:11:03.127" v="2361"/>
          <ac:spMkLst>
            <pc:docMk/>
            <pc:sldMk cId="714260011" sldId="614"/>
            <ac:spMk id="3" creationId="{616B25A2-4DCB-6F08-5A27-AA494B902D25}"/>
          </ac:spMkLst>
        </pc:spChg>
        <pc:spChg chg="mod">
          <ac:chgData name="Megan Murphy" userId="c8abed84-9c27-493a-8c30-22bc2a48e2a9" providerId="ADAL" clId="{00E329AE-46A7-462B-B466-2122C896F751}" dt="2024-03-21T20:50:11.444" v="2061" actId="2711"/>
          <ac:spMkLst>
            <pc:docMk/>
            <pc:sldMk cId="714260011" sldId="614"/>
            <ac:spMk id="5" creationId="{0B29C01D-49F9-B6BF-E9EA-E867A3851DCB}"/>
          </ac:spMkLst>
        </pc:spChg>
      </pc:sldChg>
      <pc:sldChg chg="modSp add mod ord modNotesTx">
        <pc:chgData name="Megan Murphy" userId="c8abed84-9c27-493a-8c30-22bc2a48e2a9" providerId="ADAL" clId="{00E329AE-46A7-462B-B466-2122C896F751}" dt="2024-03-22T01:54:33.203" v="3530" actId="20577"/>
        <pc:sldMkLst>
          <pc:docMk/>
          <pc:sldMk cId="2576049607" sldId="615"/>
        </pc:sldMkLst>
        <pc:spChg chg="mod">
          <ac:chgData name="Megan Murphy" userId="c8abed84-9c27-493a-8c30-22bc2a48e2a9" providerId="ADAL" clId="{00E329AE-46A7-462B-B466-2122C896F751}" dt="2024-03-21T21:11:03.127" v="2361"/>
          <ac:spMkLst>
            <pc:docMk/>
            <pc:sldMk cId="2576049607" sldId="615"/>
            <ac:spMk id="3" creationId="{BAE2CFD4-0937-AB98-761E-C3CBB28C1EFD}"/>
          </ac:spMkLst>
        </pc:spChg>
        <pc:spChg chg="mod">
          <ac:chgData name="Megan Murphy" userId="c8abed84-9c27-493a-8c30-22bc2a48e2a9" providerId="ADAL" clId="{00E329AE-46A7-462B-B466-2122C896F751}" dt="2024-03-21T23:26:35.614" v="2966" actId="1076"/>
          <ac:spMkLst>
            <pc:docMk/>
            <pc:sldMk cId="2576049607" sldId="615"/>
            <ac:spMk id="5" creationId="{14702BB7-E013-8D29-7CF2-C60E96858B5D}"/>
          </ac:spMkLst>
        </pc:spChg>
      </pc:sldChg>
      <pc:sldChg chg="modSp add mod ord modNotesTx">
        <pc:chgData name="Megan Murphy" userId="c8abed84-9c27-493a-8c30-22bc2a48e2a9" providerId="ADAL" clId="{00E329AE-46A7-462B-B466-2122C896F751}" dt="2024-03-22T01:57:28.439" v="3534" actId="20577"/>
        <pc:sldMkLst>
          <pc:docMk/>
          <pc:sldMk cId="3185163297" sldId="616"/>
        </pc:sldMkLst>
        <pc:spChg chg="mod">
          <ac:chgData name="Megan Murphy" userId="c8abed84-9c27-493a-8c30-22bc2a48e2a9" providerId="ADAL" clId="{00E329AE-46A7-462B-B466-2122C896F751}" dt="2024-03-21T21:11:03.127" v="2361"/>
          <ac:spMkLst>
            <pc:docMk/>
            <pc:sldMk cId="3185163297" sldId="616"/>
            <ac:spMk id="5" creationId="{C065382D-F2F5-5E3F-A190-FF2A79E7835F}"/>
          </ac:spMkLst>
        </pc:spChg>
      </pc:sldChg>
      <pc:sldChg chg="addSp modSp add mod modNotesTx">
        <pc:chgData name="Megan Murphy" userId="c8abed84-9c27-493a-8c30-22bc2a48e2a9" providerId="ADAL" clId="{00E329AE-46A7-462B-B466-2122C896F751}" dt="2024-03-21T23:39:43.520" v="3143" actId="113"/>
        <pc:sldMkLst>
          <pc:docMk/>
          <pc:sldMk cId="856198733" sldId="617"/>
        </pc:sldMkLst>
        <pc:spChg chg="mod">
          <ac:chgData name="Megan Murphy" userId="c8abed84-9c27-493a-8c30-22bc2a48e2a9" providerId="ADAL" clId="{00E329AE-46A7-462B-B466-2122C896F751}" dt="2024-03-21T21:11:03.127" v="2361"/>
          <ac:spMkLst>
            <pc:docMk/>
            <pc:sldMk cId="856198733" sldId="617"/>
            <ac:spMk id="3" creationId="{477D7BBE-7A00-DCCA-F22F-584C02ACA0D7}"/>
          </ac:spMkLst>
        </pc:spChg>
        <pc:spChg chg="add mod">
          <ac:chgData name="Megan Murphy" userId="c8abed84-9c27-493a-8c30-22bc2a48e2a9" providerId="ADAL" clId="{00E329AE-46A7-462B-B466-2122C896F751}" dt="2024-03-21T23:36:31.258" v="3098" actId="14100"/>
          <ac:spMkLst>
            <pc:docMk/>
            <pc:sldMk cId="856198733" sldId="617"/>
            <ac:spMk id="4" creationId="{177E6D6A-6EE9-0B38-509C-44AAD477FC33}"/>
          </ac:spMkLst>
        </pc:spChg>
        <pc:spChg chg="mod">
          <ac:chgData name="Megan Murphy" userId="c8abed84-9c27-493a-8c30-22bc2a48e2a9" providerId="ADAL" clId="{00E329AE-46A7-462B-B466-2122C896F751}" dt="2024-03-21T23:37:37.783" v="3128" actId="1076"/>
          <ac:spMkLst>
            <pc:docMk/>
            <pc:sldMk cId="856198733" sldId="617"/>
            <ac:spMk id="5" creationId="{B6BEB3CD-2C0B-2539-3574-7D83314E807D}"/>
          </ac:spMkLst>
        </pc:spChg>
      </pc:sldChg>
      <pc:sldChg chg="modSp add del mod modNotesTx">
        <pc:chgData name="Megan Murphy" userId="c8abed84-9c27-493a-8c30-22bc2a48e2a9" providerId="ADAL" clId="{00E329AE-46A7-462B-B466-2122C896F751}" dt="2024-03-21T23:40:03.125" v="3144" actId="47"/>
        <pc:sldMkLst>
          <pc:docMk/>
          <pc:sldMk cId="3237765456" sldId="618"/>
        </pc:sldMkLst>
        <pc:spChg chg="mod">
          <ac:chgData name="Megan Murphy" userId="c8abed84-9c27-493a-8c30-22bc2a48e2a9" providerId="ADAL" clId="{00E329AE-46A7-462B-B466-2122C896F751}" dt="2024-03-21T21:11:03.127" v="2361"/>
          <ac:spMkLst>
            <pc:docMk/>
            <pc:sldMk cId="3237765456" sldId="618"/>
            <ac:spMk id="3" creationId="{B31915FF-EE5A-1848-4CB2-BBFEE7D82194}"/>
          </ac:spMkLst>
        </pc:spChg>
        <pc:spChg chg="mod">
          <ac:chgData name="Megan Murphy" userId="c8abed84-9c27-493a-8c30-22bc2a48e2a9" providerId="ADAL" clId="{00E329AE-46A7-462B-B466-2122C896F751}" dt="2024-03-07T20:30:19.587" v="822" actId="20577"/>
          <ac:spMkLst>
            <pc:docMk/>
            <pc:sldMk cId="3237765456" sldId="618"/>
            <ac:spMk id="5" creationId="{9B811529-2C36-24EB-5F58-4EE7D0D6F7F4}"/>
          </ac:spMkLst>
        </pc:spChg>
      </pc:sldChg>
      <pc:sldChg chg="modSp add mod ord modNotesTx">
        <pc:chgData name="Megan Murphy" userId="c8abed84-9c27-493a-8c30-22bc2a48e2a9" providerId="ADAL" clId="{00E329AE-46A7-462B-B466-2122C896F751}" dt="2024-03-21T23:47:54.476" v="3224" actId="20577"/>
        <pc:sldMkLst>
          <pc:docMk/>
          <pc:sldMk cId="3652144758" sldId="619"/>
        </pc:sldMkLst>
        <pc:spChg chg="mod">
          <ac:chgData name="Megan Murphy" userId="c8abed84-9c27-493a-8c30-22bc2a48e2a9" providerId="ADAL" clId="{00E329AE-46A7-462B-B466-2122C896F751}" dt="2024-03-21T21:11:03.127" v="2361"/>
          <ac:spMkLst>
            <pc:docMk/>
            <pc:sldMk cId="3652144758" sldId="619"/>
            <ac:spMk id="5" creationId="{7E73B3E6-62EA-CFB9-804D-D86631ED7FC1}"/>
          </ac:spMkLst>
        </pc:spChg>
      </pc:sldChg>
      <pc:sldChg chg="modSp add mod modNotesTx">
        <pc:chgData name="Megan Murphy" userId="c8abed84-9c27-493a-8c30-22bc2a48e2a9" providerId="ADAL" clId="{00E329AE-46A7-462B-B466-2122C896F751}" dt="2024-03-21T23:41:51.148" v="3179" actId="20577"/>
        <pc:sldMkLst>
          <pc:docMk/>
          <pc:sldMk cId="1535667555" sldId="620"/>
        </pc:sldMkLst>
        <pc:spChg chg="mod">
          <ac:chgData name="Megan Murphy" userId="c8abed84-9c27-493a-8c30-22bc2a48e2a9" providerId="ADAL" clId="{00E329AE-46A7-462B-B466-2122C896F751}" dt="2024-03-21T21:11:03.127" v="2361"/>
          <ac:spMkLst>
            <pc:docMk/>
            <pc:sldMk cId="1535667555" sldId="620"/>
            <ac:spMk id="5" creationId="{ABA0FC73-256C-E3AB-CCD9-12897E167AD0}"/>
          </ac:spMkLst>
        </pc:spChg>
      </pc:sldChg>
      <pc:sldChg chg="modSp add mod ord modNotesTx">
        <pc:chgData name="Megan Murphy" userId="c8abed84-9c27-493a-8c30-22bc2a48e2a9" providerId="ADAL" clId="{00E329AE-46A7-462B-B466-2122C896F751}" dt="2024-03-22T01:53:06.544" v="3524"/>
        <pc:sldMkLst>
          <pc:docMk/>
          <pc:sldMk cId="2537641703" sldId="621"/>
        </pc:sldMkLst>
        <pc:spChg chg="mod">
          <ac:chgData name="Megan Murphy" userId="c8abed84-9c27-493a-8c30-22bc2a48e2a9" providerId="ADAL" clId="{00E329AE-46A7-462B-B466-2122C896F751}" dt="2024-03-21T21:11:03.127" v="2361"/>
          <ac:spMkLst>
            <pc:docMk/>
            <pc:sldMk cId="2537641703" sldId="621"/>
            <ac:spMk id="2" creationId="{58E9C443-DB61-A119-AE46-95BCC50F8B94}"/>
          </ac:spMkLst>
        </pc:spChg>
        <pc:spChg chg="mod">
          <ac:chgData name="Megan Murphy" userId="c8abed84-9c27-493a-8c30-22bc2a48e2a9" providerId="ADAL" clId="{00E329AE-46A7-462B-B466-2122C896F751}" dt="2024-03-21T21:11:03.127" v="2361"/>
          <ac:spMkLst>
            <pc:docMk/>
            <pc:sldMk cId="2537641703" sldId="621"/>
            <ac:spMk id="4" creationId="{4B394198-6DD7-B969-C841-7511A4CB35E6}"/>
          </ac:spMkLst>
        </pc:spChg>
      </pc:sldChg>
      <pc:sldChg chg="modSp add del mod modNotesTx">
        <pc:chgData name="Megan Murphy" userId="c8abed84-9c27-493a-8c30-22bc2a48e2a9" providerId="ADAL" clId="{00E329AE-46A7-462B-B466-2122C896F751}" dt="2024-03-21T23:41:59.490" v="3180" actId="47"/>
        <pc:sldMkLst>
          <pc:docMk/>
          <pc:sldMk cId="952136693" sldId="622"/>
        </pc:sldMkLst>
        <pc:spChg chg="mod">
          <ac:chgData name="Megan Murphy" userId="c8abed84-9c27-493a-8c30-22bc2a48e2a9" providerId="ADAL" clId="{00E329AE-46A7-462B-B466-2122C896F751}" dt="2024-03-21T21:11:03.127" v="2361"/>
          <ac:spMkLst>
            <pc:docMk/>
            <pc:sldMk cId="952136693" sldId="622"/>
            <ac:spMk id="5" creationId="{1C189F50-0102-A23C-A22D-45B152972EA4}"/>
          </ac:spMkLst>
        </pc:spChg>
      </pc:sldChg>
      <pc:sldChg chg="modSp add mod modNotesTx">
        <pc:chgData name="Megan Murphy" userId="c8abed84-9c27-493a-8c30-22bc2a48e2a9" providerId="ADAL" clId="{00E329AE-46A7-462B-B466-2122C896F751}" dt="2024-03-21T21:11:03.127" v="2361"/>
        <pc:sldMkLst>
          <pc:docMk/>
          <pc:sldMk cId="1218115019" sldId="623"/>
        </pc:sldMkLst>
        <pc:spChg chg="mod">
          <ac:chgData name="Megan Murphy" userId="c8abed84-9c27-493a-8c30-22bc2a48e2a9" providerId="ADAL" clId="{00E329AE-46A7-462B-B466-2122C896F751}" dt="2024-03-21T21:11:03.127" v="2361"/>
          <ac:spMkLst>
            <pc:docMk/>
            <pc:sldMk cId="1218115019" sldId="623"/>
            <ac:spMk id="5" creationId="{1289B9BC-2AF7-4343-26BC-EE0989DBB74F}"/>
          </ac:spMkLst>
        </pc:spChg>
      </pc:sldChg>
      <pc:sldChg chg="modSp add mod ord modNotesTx">
        <pc:chgData name="Megan Murphy" userId="c8abed84-9c27-493a-8c30-22bc2a48e2a9" providerId="ADAL" clId="{00E329AE-46A7-462B-B466-2122C896F751}" dt="2024-03-22T00:01:43.623" v="3303" actId="20577"/>
        <pc:sldMkLst>
          <pc:docMk/>
          <pc:sldMk cId="88112148" sldId="624"/>
        </pc:sldMkLst>
        <pc:spChg chg="mod">
          <ac:chgData name="Megan Murphy" userId="c8abed84-9c27-493a-8c30-22bc2a48e2a9" providerId="ADAL" clId="{00E329AE-46A7-462B-B466-2122C896F751}" dt="2024-03-21T21:11:03.127" v="2361"/>
          <ac:spMkLst>
            <pc:docMk/>
            <pc:sldMk cId="88112148" sldId="624"/>
            <ac:spMk id="3" creationId="{8BF65AD0-A463-2E4C-D50E-7131FB1A0789}"/>
          </ac:spMkLst>
        </pc:spChg>
        <pc:spChg chg="mod">
          <ac:chgData name="Megan Murphy" userId="c8abed84-9c27-493a-8c30-22bc2a48e2a9" providerId="ADAL" clId="{00E329AE-46A7-462B-B466-2122C896F751}" dt="2024-03-22T00:00:48.188" v="3298" actId="20577"/>
          <ac:spMkLst>
            <pc:docMk/>
            <pc:sldMk cId="88112148" sldId="624"/>
            <ac:spMk id="5" creationId="{394F4A72-8F1A-540A-621C-10BC7762A5A3}"/>
          </ac:spMkLst>
        </pc:spChg>
      </pc:sldChg>
      <pc:sldChg chg="modSp add mod ord modNotesTx">
        <pc:chgData name="Megan Murphy" userId="c8abed84-9c27-493a-8c30-22bc2a48e2a9" providerId="ADAL" clId="{00E329AE-46A7-462B-B466-2122C896F751}" dt="2024-03-22T00:04:50.189" v="3311"/>
        <pc:sldMkLst>
          <pc:docMk/>
          <pc:sldMk cId="328349679" sldId="625"/>
        </pc:sldMkLst>
        <pc:spChg chg="mod">
          <ac:chgData name="Megan Murphy" userId="c8abed84-9c27-493a-8c30-22bc2a48e2a9" providerId="ADAL" clId="{00E329AE-46A7-462B-B466-2122C896F751}" dt="2024-03-21T21:11:03.127" v="2361"/>
          <ac:spMkLst>
            <pc:docMk/>
            <pc:sldMk cId="328349679" sldId="625"/>
            <ac:spMk id="3" creationId="{AB3B2A9E-5C35-11E4-493E-AAE0D136C71A}"/>
          </ac:spMkLst>
        </pc:spChg>
        <pc:spChg chg="mod">
          <ac:chgData name="Megan Murphy" userId="c8abed84-9c27-493a-8c30-22bc2a48e2a9" providerId="ADAL" clId="{00E329AE-46A7-462B-B466-2122C896F751}" dt="2024-03-21T20:53:07.647" v="2082" actId="2711"/>
          <ac:spMkLst>
            <pc:docMk/>
            <pc:sldMk cId="328349679" sldId="625"/>
            <ac:spMk id="5" creationId="{2C922D75-C0A4-19B2-8128-B18918984A72}"/>
          </ac:spMkLst>
        </pc:spChg>
      </pc:sldChg>
      <pc:sldChg chg="modSp add mod modNotesTx">
        <pc:chgData name="Megan Murphy" userId="c8abed84-9c27-493a-8c30-22bc2a48e2a9" providerId="ADAL" clId="{00E329AE-46A7-462B-B466-2122C896F751}" dt="2024-03-22T00:08:19.351" v="3321" actId="20577"/>
        <pc:sldMkLst>
          <pc:docMk/>
          <pc:sldMk cId="612676027" sldId="626"/>
        </pc:sldMkLst>
        <pc:spChg chg="mod">
          <ac:chgData name="Megan Murphy" userId="c8abed84-9c27-493a-8c30-22bc2a48e2a9" providerId="ADAL" clId="{00E329AE-46A7-462B-B466-2122C896F751}" dt="2024-03-07T19:25:33.945" v="502" actId="20577"/>
          <ac:spMkLst>
            <pc:docMk/>
            <pc:sldMk cId="612676027" sldId="626"/>
            <ac:spMk id="8" creationId="{66D51CD6-7A66-7652-C32A-2A3591829D55}"/>
          </ac:spMkLst>
        </pc:spChg>
        <pc:spChg chg="mod">
          <ac:chgData name="Megan Murphy" userId="c8abed84-9c27-493a-8c30-22bc2a48e2a9" providerId="ADAL" clId="{00E329AE-46A7-462B-B466-2122C896F751}" dt="2024-03-21T21:11:03.127" v="2361"/>
          <ac:spMkLst>
            <pc:docMk/>
            <pc:sldMk cId="612676027" sldId="626"/>
            <ac:spMk id="14" creationId="{1A983B8F-7245-0105-2B50-547B53A7C8E3}"/>
          </ac:spMkLst>
        </pc:spChg>
      </pc:sldChg>
      <pc:sldChg chg="modSp add mod modNotesTx">
        <pc:chgData name="Megan Murphy" userId="c8abed84-9c27-493a-8c30-22bc2a48e2a9" providerId="ADAL" clId="{00E329AE-46A7-462B-B466-2122C896F751}" dt="2024-03-22T00:07:15.764" v="3316" actId="20577"/>
        <pc:sldMkLst>
          <pc:docMk/>
          <pc:sldMk cId="2808899535" sldId="627"/>
        </pc:sldMkLst>
        <pc:spChg chg="mod">
          <ac:chgData name="Megan Murphy" userId="c8abed84-9c27-493a-8c30-22bc2a48e2a9" providerId="ADAL" clId="{00E329AE-46A7-462B-B466-2122C896F751}" dt="2024-03-21T21:11:03.127" v="2361"/>
          <ac:spMkLst>
            <pc:docMk/>
            <pc:sldMk cId="2808899535" sldId="627"/>
            <ac:spMk id="3" creationId="{283551CB-4EA8-D972-E88A-9DB926FE480E}"/>
          </ac:spMkLst>
        </pc:spChg>
        <pc:spChg chg="mod">
          <ac:chgData name="Megan Murphy" userId="c8abed84-9c27-493a-8c30-22bc2a48e2a9" providerId="ADAL" clId="{00E329AE-46A7-462B-B466-2122C896F751}" dt="2024-03-21T20:53:27.350" v="2083" actId="2711"/>
          <ac:spMkLst>
            <pc:docMk/>
            <pc:sldMk cId="2808899535" sldId="627"/>
            <ac:spMk id="5" creationId="{DE8B66B4-B4A6-42BB-1BB4-B6CE92D0E3B8}"/>
          </ac:spMkLst>
        </pc:spChg>
      </pc:sldChg>
      <pc:sldChg chg="modSp add mod modNotesTx">
        <pc:chgData name="Megan Murphy" userId="c8abed84-9c27-493a-8c30-22bc2a48e2a9" providerId="ADAL" clId="{00E329AE-46A7-462B-B466-2122C896F751}" dt="2024-03-21T21:11:03.127" v="2361"/>
        <pc:sldMkLst>
          <pc:docMk/>
          <pc:sldMk cId="518880724" sldId="628"/>
        </pc:sldMkLst>
        <pc:spChg chg="mod">
          <ac:chgData name="Megan Murphy" userId="c8abed84-9c27-493a-8c30-22bc2a48e2a9" providerId="ADAL" clId="{00E329AE-46A7-462B-B466-2122C896F751}" dt="2024-03-21T21:11:03.127" v="2361"/>
          <ac:spMkLst>
            <pc:docMk/>
            <pc:sldMk cId="518880724" sldId="628"/>
            <ac:spMk id="3" creationId="{50999B69-E7EF-8345-5994-2C1CE382CA3A}"/>
          </ac:spMkLst>
        </pc:spChg>
        <pc:spChg chg="mod">
          <ac:chgData name="Megan Murphy" userId="c8abed84-9c27-493a-8c30-22bc2a48e2a9" providerId="ADAL" clId="{00E329AE-46A7-462B-B466-2122C896F751}" dt="2024-03-21T20:53:39.182" v="2085" actId="2711"/>
          <ac:spMkLst>
            <pc:docMk/>
            <pc:sldMk cId="518880724" sldId="628"/>
            <ac:spMk id="5" creationId="{689A0D7B-C889-62A7-9682-438F64E8BE06}"/>
          </ac:spMkLst>
        </pc:spChg>
      </pc:sldChg>
      <pc:sldChg chg="addSp modSp add del modNotesTx">
        <pc:chgData name="Megan Murphy" userId="c8abed84-9c27-493a-8c30-22bc2a48e2a9" providerId="ADAL" clId="{00E329AE-46A7-462B-B466-2122C896F751}" dt="2024-03-07T23:31:10.667" v="1455" actId="47"/>
        <pc:sldMkLst>
          <pc:docMk/>
          <pc:sldMk cId="1998890948" sldId="629"/>
        </pc:sldMkLst>
        <pc:spChg chg="add mod">
          <ac:chgData name="Megan Murphy" userId="c8abed84-9c27-493a-8c30-22bc2a48e2a9" providerId="ADAL" clId="{00E329AE-46A7-462B-B466-2122C896F751}" dt="2024-03-07T20:06:32.825" v="553"/>
          <ac:spMkLst>
            <pc:docMk/>
            <pc:sldMk cId="1998890948" sldId="629"/>
            <ac:spMk id="4" creationId="{9F540C76-5891-0AAB-E0C8-B77A6B5BB117}"/>
          </ac:spMkLst>
        </pc:spChg>
      </pc:sldChg>
      <pc:sldChg chg="addSp delSp modSp add mod modNotesTx">
        <pc:chgData name="Megan Murphy" userId="c8abed84-9c27-493a-8c30-22bc2a48e2a9" providerId="ADAL" clId="{00E329AE-46A7-462B-B466-2122C896F751}" dt="2024-03-22T00:12:38.637" v="3332"/>
        <pc:sldMkLst>
          <pc:docMk/>
          <pc:sldMk cId="271489247" sldId="630"/>
        </pc:sldMkLst>
        <pc:spChg chg="add del mod">
          <ac:chgData name="Megan Murphy" userId="c8abed84-9c27-493a-8c30-22bc2a48e2a9" providerId="ADAL" clId="{00E329AE-46A7-462B-B466-2122C896F751}" dt="2024-03-07T23:31:20.009" v="1456" actId="478"/>
          <ac:spMkLst>
            <pc:docMk/>
            <pc:sldMk cId="271489247" sldId="630"/>
            <ac:spMk id="2" creationId="{75ECD40D-27A6-520D-C4A1-DDC7498D2716}"/>
          </ac:spMkLst>
        </pc:spChg>
        <pc:spChg chg="mod">
          <ac:chgData name="Megan Murphy" userId="c8abed84-9c27-493a-8c30-22bc2a48e2a9" providerId="ADAL" clId="{00E329AE-46A7-462B-B466-2122C896F751}" dt="2024-03-21T20:53:44.905" v="2086" actId="2711"/>
          <ac:spMkLst>
            <pc:docMk/>
            <pc:sldMk cId="271489247" sldId="630"/>
            <ac:spMk id="9" creationId="{4257B51E-CE6D-2709-8CB7-4BE9D0E34495}"/>
          </ac:spMkLst>
        </pc:spChg>
        <pc:spChg chg="mod">
          <ac:chgData name="Megan Murphy" userId="c8abed84-9c27-493a-8c30-22bc2a48e2a9" providerId="ADAL" clId="{00E329AE-46A7-462B-B466-2122C896F751}" dt="2024-03-21T21:11:03.127" v="2361"/>
          <ac:spMkLst>
            <pc:docMk/>
            <pc:sldMk cId="271489247" sldId="630"/>
            <ac:spMk id="14" creationId="{79399235-60EF-8DA1-D3E0-3B70333D3B78}"/>
          </ac:spMkLst>
        </pc:spChg>
      </pc:sldChg>
      <pc:sldChg chg="modSp add mod modNotesTx">
        <pc:chgData name="Megan Murphy" userId="c8abed84-9c27-493a-8c30-22bc2a48e2a9" providerId="ADAL" clId="{00E329AE-46A7-462B-B466-2122C896F751}" dt="2024-03-21T21:11:03.127" v="2361"/>
        <pc:sldMkLst>
          <pc:docMk/>
          <pc:sldMk cId="44793823" sldId="631"/>
        </pc:sldMkLst>
        <pc:spChg chg="mod">
          <ac:chgData name="Megan Murphy" userId="c8abed84-9c27-493a-8c30-22bc2a48e2a9" providerId="ADAL" clId="{00E329AE-46A7-462B-B466-2122C896F751}" dt="2024-03-21T21:11:03.127" v="2361"/>
          <ac:spMkLst>
            <pc:docMk/>
            <pc:sldMk cId="44793823" sldId="631"/>
            <ac:spMk id="5" creationId="{2D3B29DF-BFB2-5492-22AA-49E543D30CEE}"/>
          </ac:spMkLst>
        </pc:spChg>
      </pc:sldChg>
      <pc:sldChg chg="addSp delSp modSp add mod ord modNotesTx">
        <pc:chgData name="Megan Murphy" userId="c8abed84-9c27-493a-8c30-22bc2a48e2a9" providerId="ADAL" clId="{00E329AE-46A7-462B-B466-2122C896F751}" dt="2024-03-22T01:53:39.937" v="3525" actId="20577"/>
        <pc:sldMkLst>
          <pc:docMk/>
          <pc:sldMk cId="2266410075" sldId="632"/>
        </pc:sldMkLst>
        <pc:spChg chg="mod">
          <ac:chgData name="Megan Murphy" userId="c8abed84-9c27-493a-8c30-22bc2a48e2a9" providerId="ADAL" clId="{00E329AE-46A7-462B-B466-2122C896F751}" dt="2024-03-21T21:11:03.127" v="2361"/>
          <ac:spMkLst>
            <pc:docMk/>
            <pc:sldMk cId="2266410075" sldId="632"/>
            <ac:spMk id="3" creationId="{A1A59924-701F-14EA-04ED-9398E607C087}"/>
          </ac:spMkLst>
        </pc:spChg>
        <pc:spChg chg="add del mod">
          <ac:chgData name="Megan Murphy" userId="c8abed84-9c27-493a-8c30-22bc2a48e2a9" providerId="ADAL" clId="{00E329AE-46A7-462B-B466-2122C896F751}" dt="2024-03-22T00:18:44.113" v="3351" actId="478"/>
          <ac:spMkLst>
            <pc:docMk/>
            <pc:sldMk cId="2266410075" sldId="632"/>
            <ac:spMk id="4" creationId="{D553D80F-FE9F-A373-C4A8-CEEC3A0EA5DB}"/>
          </ac:spMkLst>
        </pc:spChg>
        <pc:spChg chg="mod">
          <ac:chgData name="Megan Murphy" userId="c8abed84-9c27-493a-8c30-22bc2a48e2a9" providerId="ADAL" clId="{00E329AE-46A7-462B-B466-2122C896F751}" dt="2024-03-21T20:55:50.279" v="2109" actId="1076"/>
          <ac:spMkLst>
            <pc:docMk/>
            <pc:sldMk cId="2266410075" sldId="632"/>
            <ac:spMk id="5" creationId="{C3DCDECD-45D5-3F2D-592D-1D4CA87A3561}"/>
          </ac:spMkLst>
        </pc:spChg>
      </pc:sldChg>
      <pc:sldChg chg="modSp add mod ord modNotesTx">
        <pc:chgData name="Megan Murphy" userId="c8abed84-9c27-493a-8c30-22bc2a48e2a9" providerId="ADAL" clId="{00E329AE-46A7-462B-B466-2122C896F751}" dt="2024-03-21T21:11:03.127" v="2361"/>
        <pc:sldMkLst>
          <pc:docMk/>
          <pc:sldMk cId="1195988123" sldId="633"/>
        </pc:sldMkLst>
        <pc:spChg chg="mod">
          <ac:chgData name="Megan Murphy" userId="c8abed84-9c27-493a-8c30-22bc2a48e2a9" providerId="ADAL" clId="{00E329AE-46A7-462B-B466-2122C896F751}" dt="2024-03-21T21:11:03.127" v="2361"/>
          <ac:spMkLst>
            <pc:docMk/>
            <pc:sldMk cId="1195988123" sldId="633"/>
            <ac:spMk id="3" creationId="{4E021C1E-1BDF-9FF4-AC77-B3614F2C3A8A}"/>
          </ac:spMkLst>
        </pc:spChg>
        <pc:spChg chg="mod">
          <ac:chgData name="Megan Murphy" userId="c8abed84-9c27-493a-8c30-22bc2a48e2a9" providerId="ADAL" clId="{00E329AE-46A7-462B-B466-2122C896F751}" dt="2024-03-21T20:56:13.934" v="2113" actId="2711"/>
          <ac:spMkLst>
            <pc:docMk/>
            <pc:sldMk cId="1195988123" sldId="633"/>
            <ac:spMk id="5" creationId="{6B68D353-5B1C-2FE7-9692-73023319891D}"/>
          </ac:spMkLst>
        </pc:spChg>
      </pc:sldChg>
      <pc:sldChg chg="addSp modSp add del mod modNotesTx">
        <pc:chgData name="Megan Murphy" userId="c8abed84-9c27-493a-8c30-22bc2a48e2a9" providerId="ADAL" clId="{00E329AE-46A7-462B-B466-2122C896F751}" dt="2024-03-22T00:21:50.364" v="3356" actId="47"/>
        <pc:sldMkLst>
          <pc:docMk/>
          <pc:sldMk cId="1944486511" sldId="634"/>
        </pc:sldMkLst>
        <pc:spChg chg="mod">
          <ac:chgData name="Megan Murphy" userId="c8abed84-9c27-493a-8c30-22bc2a48e2a9" providerId="ADAL" clId="{00E329AE-46A7-462B-B466-2122C896F751}" dt="2024-03-21T21:11:03.127" v="2361"/>
          <ac:spMkLst>
            <pc:docMk/>
            <pc:sldMk cId="1944486511" sldId="634"/>
            <ac:spMk id="3" creationId="{B1127B8B-4493-084D-1FC6-CC547151030F}"/>
          </ac:spMkLst>
        </pc:spChg>
        <pc:spChg chg="add mod">
          <ac:chgData name="Megan Murphy" userId="c8abed84-9c27-493a-8c30-22bc2a48e2a9" providerId="ADAL" clId="{00E329AE-46A7-462B-B466-2122C896F751}" dt="2024-03-07T22:40:41.922" v="902" actId="1076"/>
          <ac:spMkLst>
            <pc:docMk/>
            <pc:sldMk cId="1944486511" sldId="634"/>
            <ac:spMk id="4" creationId="{D5425DEC-AC07-70C0-C895-9D4E0290D969}"/>
          </ac:spMkLst>
        </pc:spChg>
        <pc:spChg chg="mod">
          <ac:chgData name="Megan Murphy" userId="c8abed84-9c27-493a-8c30-22bc2a48e2a9" providerId="ADAL" clId="{00E329AE-46A7-462B-B466-2122C896F751}" dt="2024-03-21T20:56:19.886" v="2114" actId="2711"/>
          <ac:spMkLst>
            <pc:docMk/>
            <pc:sldMk cId="1944486511" sldId="634"/>
            <ac:spMk id="5" creationId="{4FBE51DD-E9C8-CFF5-BA99-82443FE640F6}"/>
          </ac:spMkLst>
        </pc:spChg>
      </pc:sldChg>
      <pc:sldChg chg="modSp add mod modNotesTx">
        <pc:chgData name="Megan Murphy" userId="c8abed84-9c27-493a-8c30-22bc2a48e2a9" providerId="ADAL" clId="{00E329AE-46A7-462B-B466-2122C896F751}" dt="2024-03-21T21:11:03.127" v="2361"/>
        <pc:sldMkLst>
          <pc:docMk/>
          <pc:sldMk cId="903739755" sldId="635"/>
        </pc:sldMkLst>
        <pc:spChg chg="mod">
          <ac:chgData name="Megan Murphy" userId="c8abed84-9c27-493a-8c30-22bc2a48e2a9" providerId="ADAL" clId="{00E329AE-46A7-462B-B466-2122C896F751}" dt="2024-03-21T21:11:03.127" v="2361"/>
          <ac:spMkLst>
            <pc:docMk/>
            <pc:sldMk cId="903739755" sldId="635"/>
            <ac:spMk id="5" creationId="{54322819-3DBC-B123-BD33-CE8BFADF5617}"/>
          </ac:spMkLst>
        </pc:spChg>
      </pc:sldChg>
      <pc:sldChg chg="modSp add mod ord modNotesTx">
        <pc:chgData name="Megan Murphy" userId="c8abed84-9c27-493a-8c30-22bc2a48e2a9" providerId="ADAL" clId="{00E329AE-46A7-462B-B466-2122C896F751}" dt="2024-03-21T21:11:03.127" v="2361"/>
        <pc:sldMkLst>
          <pc:docMk/>
          <pc:sldMk cId="336821881" sldId="636"/>
        </pc:sldMkLst>
        <pc:spChg chg="mod">
          <ac:chgData name="Megan Murphy" userId="c8abed84-9c27-493a-8c30-22bc2a48e2a9" providerId="ADAL" clId="{00E329AE-46A7-462B-B466-2122C896F751}" dt="2024-03-21T21:11:03.127" v="2361"/>
          <ac:spMkLst>
            <pc:docMk/>
            <pc:sldMk cId="336821881" sldId="636"/>
            <ac:spMk id="5" creationId="{C2EF1BB4-ADCF-1BA2-23EB-E374A8F06611}"/>
          </ac:spMkLst>
        </pc:spChg>
      </pc:sldChg>
      <pc:sldChg chg="modSp add mod modNotesTx">
        <pc:chgData name="Megan Murphy" userId="c8abed84-9c27-493a-8c30-22bc2a48e2a9" providerId="ADAL" clId="{00E329AE-46A7-462B-B466-2122C896F751}" dt="2024-03-22T01:50:45.894" v="3512" actId="20577"/>
        <pc:sldMkLst>
          <pc:docMk/>
          <pc:sldMk cId="3878476100" sldId="637"/>
        </pc:sldMkLst>
        <pc:spChg chg="mod">
          <ac:chgData name="Megan Murphy" userId="c8abed84-9c27-493a-8c30-22bc2a48e2a9" providerId="ADAL" clId="{00E329AE-46A7-462B-B466-2122C896F751}" dt="2024-03-21T21:11:03.127" v="2361"/>
          <ac:spMkLst>
            <pc:docMk/>
            <pc:sldMk cId="3878476100" sldId="637"/>
            <ac:spMk id="3" creationId="{08D026F3-5589-1CE7-1C82-DED3C4D1B830}"/>
          </ac:spMkLst>
        </pc:spChg>
        <pc:spChg chg="mod">
          <ac:chgData name="Megan Murphy" userId="c8abed84-9c27-493a-8c30-22bc2a48e2a9" providerId="ADAL" clId="{00E329AE-46A7-462B-B466-2122C896F751}" dt="2024-03-21T20:56:49.574" v="2119" actId="2711"/>
          <ac:spMkLst>
            <pc:docMk/>
            <pc:sldMk cId="3878476100" sldId="637"/>
            <ac:spMk id="5" creationId="{C1E42AE8-0276-7A46-E7E0-D79CC6FFDC95}"/>
          </ac:spMkLst>
        </pc:spChg>
      </pc:sldChg>
      <pc:sldChg chg="modSp add mod modNotesTx">
        <pc:chgData name="Megan Murphy" userId="c8abed84-9c27-493a-8c30-22bc2a48e2a9" providerId="ADAL" clId="{00E329AE-46A7-462B-B466-2122C896F751}" dt="2024-03-22T01:51:04.063" v="3516"/>
        <pc:sldMkLst>
          <pc:docMk/>
          <pc:sldMk cId="614434139" sldId="638"/>
        </pc:sldMkLst>
        <pc:spChg chg="mod">
          <ac:chgData name="Megan Murphy" userId="c8abed84-9c27-493a-8c30-22bc2a48e2a9" providerId="ADAL" clId="{00E329AE-46A7-462B-B466-2122C896F751}" dt="2024-03-21T20:57:12.030" v="2122" actId="2711"/>
          <ac:spMkLst>
            <pc:docMk/>
            <pc:sldMk cId="614434139" sldId="638"/>
            <ac:spMk id="9" creationId="{E26C6A5F-A42D-0C58-2C4F-395F5D4825D4}"/>
          </ac:spMkLst>
        </pc:spChg>
        <pc:spChg chg="mod">
          <ac:chgData name="Megan Murphy" userId="c8abed84-9c27-493a-8c30-22bc2a48e2a9" providerId="ADAL" clId="{00E329AE-46A7-462B-B466-2122C896F751}" dt="2024-03-21T21:11:03.127" v="2361"/>
          <ac:spMkLst>
            <pc:docMk/>
            <pc:sldMk cId="614434139" sldId="638"/>
            <ac:spMk id="14" creationId="{5B60BB7A-01A3-D96F-2893-6242C547BB32}"/>
          </ac:spMkLst>
        </pc:spChg>
      </pc:sldChg>
      <pc:sldChg chg="modSp add mod modNotesTx">
        <pc:chgData name="Megan Murphy" userId="c8abed84-9c27-493a-8c30-22bc2a48e2a9" providerId="ADAL" clId="{00E329AE-46A7-462B-B466-2122C896F751}" dt="2024-03-22T01:51:09.001" v="3517"/>
        <pc:sldMkLst>
          <pc:docMk/>
          <pc:sldMk cId="3013683081" sldId="639"/>
        </pc:sldMkLst>
        <pc:spChg chg="mod">
          <ac:chgData name="Megan Murphy" userId="c8abed84-9c27-493a-8c30-22bc2a48e2a9" providerId="ADAL" clId="{00E329AE-46A7-462B-B466-2122C896F751}" dt="2024-03-21T21:11:03.127" v="2361"/>
          <ac:spMkLst>
            <pc:docMk/>
            <pc:sldMk cId="3013683081" sldId="639"/>
            <ac:spMk id="3" creationId="{0B332DDE-A00F-8404-2A58-69468B62BC50}"/>
          </ac:spMkLst>
        </pc:spChg>
        <pc:spChg chg="mod">
          <ac:chgData name="Megan Murphy" userId="c8abed84-9c27-493a-8c30-22bc2a48e2a9" providerId="ADAL" clId="{00E329AE-46A7-462B-B466-2122C896F751}" dt="2024-03-21T21:11:03.127" v="2361"/>
          <ac:spMkLst>
            <pc:docMk/>
            <pc:sldMk cId="3013683081" sldId="639"/>
            <ac:spMk id="5" creationId="{3E5DD645-3797-73B1-116C-B8B4239C4C96}"/>
          </ac:spMkLst>
        </pc:spChg>
      </pc:sldChg>
      <pc:sldChg chg="modSp add mod modNotesTx">
        <pc:chgData name="Megan Murphy" userId="c8abed84-9c27-493a-8c30-22bc2a48e2a9" providerId="ADAL" clId="{00E329AE-46A7-462B-B466-2122C896F751}" dt="2024-03-22T01:51:18.209" v="3518"/>
        <pc:sldMkLst>
          <pc:docMk/>
          <pc:sldMk cId="3750561730" sldId="640"/>
        </pc:sldMkLst>
        <pc:spChg chg="mod">
          <ac:chgData name="Megan Murphy" userId="c8abed84-9c27-493a-8c30-22bc2a48e2a9" providerId="ADAL" clId="{00E329AE-46A7-462B-B466-2122C896F751}" dt="2024-03-21T21:11:03.127" v="2361"/>
          <ac:spMkLst>
            <pc:docMk/>
            <pc:sldMk cId="3750561730" sldId="640"/>
            <ac:spMk id="5" creationId="{0334EC79-ED0D-88DE-46AF-8AC7F8C0FE1C}"/>
          </ac:spMkLst>
        </pc:spChg>
      </pc:sldChg>
      <pc:sldChg chg="modSp add mod modNotesTx">
        <pc:chgData name="Megan Murphy" userId="c8abed84-9c27-493a-8c30-22bc2a48e2a9" providerId="ADAL" clId="{00E329AE-46A7-462B-B466-2122C896F751}" dt="2024-03-22T00:31:57.551" v="3392" actId="20577"/>
        <pc:sldMkLst>
          <pc:docMk/>
          <pc:sldMk cId="177903705" sldId="641"/>
        </pc:sldMkLst>
        <pc:spChg chg="mod">
          <ac:chgData name="Megan Murphy" userId="c8abed84-9c27-493a-8c30-22bc2a48e2a9" providerId="ADAL" clId="{00E329AE-46A7-462B-B466-2122C896F751}" dt="2024-03-21T20:57:38.461" v="2127" actId="2711"/>
          <ac:spMkLst>
            <pc:docMk/>
            <pc:sldMk cId="177903705" sldId="641"/>
            <ac:spMk id="9" creationId="{461AE308-A56F-11DE-5D2D-7CFB405561DD}"/>
          </ac:spMkLst>
        </pc:spChg>
        <pc:spChg chg="mod">
          <ac:chgData name="Megan Murphy" userId="c8abed84-9c27-493a-8c30-22bc2a48e2a9" providerId="ADAL" clId="{00E329AE-46A7-462B-B466-2122C896F751}" dt="2024-03-21T21:11:03.127" v="2361"/>
          <ac:spMkLst>
            <pc:docMk/>
            <pc:sldMk cId="177903705" sldId="641"/>
            <ac:spMk id="14" creationId="{AFC17DE7-7CDA-870C-B61C-87FE28F7590C}"/>
          </ac:spMkLst>
        </pc:spChg>
      </pc:sldChg>
      <pc:sldChg chg="modSp add mod modNotesTx">
        <pc:chgData name="Megan Murphy" userId="c8abed84-9c27-493a-8c30-22bc2a48e2a9" providerId="ADAL" clId="{00E329AE-46A7-462B-B466-2122C896F751}" dt="2024-03-21T21:11:03.127" v="2361"/>
        <pc:sldMkLst>
          <pc:docMk/>
          <pc:sldMk cId="2419429120" sldId="642"/>
        </pc:sldMkLst>
        <pc:spChg chg="mod">
          <ac:chgData name="Megan Murphy" userId="c8abed84-9c27-493a-8c30-22bc2a48e2a9" providerId="ADAL" clId="{00E329AE-46A7-462B-B466-2122C896F751}" dt="2024-03-21T21:11:03.127" v="2361"/>
          <ac:spMkLst>
            <pc:docMk/>
            <pc:sldMk cId="2419429120" sldId="642"/>
            <ac:spMk id="3" creationId="{E2D18854-DC5A-837A-8661-2FB7746560C2}"/>
          </ac:spMkLst>
        </pc:spChg>
        <pc:spChg chg="mod">
          <ac:chgData name="Megan Murphy" userId="c8abed84-9c27-493a-8c30-22bc2a48e2a9" providerId="ADAL" clId="{00E329AE-46A7-462B-B466-2122C896F751}" dt="2024-03-21T20:57:44.720" v="2128" actId="2711"/>
          <ac:spMkLst>
            <pc:docMk/>
            <pc:sldMk cId="2419429120" sldId="642"/>
            <ac:spMk id="5" creationId="{2C1AB252-9FD2-0E06-E732-2E4E8CCE7912}"/>
          </ac:spMkLst>
        </pc:spChg>
      </pc:sldChg>
      <pc:sldChg chg="modSp add mod modNotesTx">
        <pc:chgData name="Megan Murphy" userId="c8abed84-9c27-493a-8c30-22bc2a48e2a9" providerId="ADAL" clId="{00E329AE-46A7-462B-B466-2122C896F751}" dt="2024-03-22T00:36:47.364" v="3426"/>
        <pc:sldMkLst>
          <pc:docMk/>
          <pc:sldMk cId="1437843349" sldId="643"/>
        </pc:sldMkLst>
        <pc:spChg chg="mod">
          <ac:chgData name="Megan Murphy" userId="c8abed84-9c27-493a-8c30-22bc2a48e2a9" providerId="ADAL" clId="{00E329AE-46A7-462B-B466-2122C896F751}" dt="2024-03-21T21:11:03.127" v="2361"/>
          <ac:spMkLst>
            <pc:docMk/>
            <pc:sldMk cId="1437843349" sldId="643"/>
            <ac:spMk id="3" creationId="{16B9030F-65A4-47F7-DBD2-8C2FF4BFEAE3}"/>
          </ac:spMkLst>
        </pc:spChg>
        <pc:spChg chg="mod">
          <ac:chgData name="Megan Murphy" userId="c8abed84-9c27-493a-8c30-22bc2a48e2a9" providerId="ADAL" clId="{00E329AE-46A7-462B-B466-2122C896F751}" dt="2024-03-21T20:57:51.109" v="2129" actId="2711"/>
          <ac:spMkLst>
            <pc:docMk/>
            <pc:sldMk cId="1437843349" sldId="643"/>
            <ac:spMk id="5" creationId="{1D6DA9E1-CEE7-19FD-216B-5DEAD94F7522}"/>
          </ac:spMkLst>
        </pc:spChg>
      </pc:sldChg>
      <pc:sldChg chg="add del">
        <pc:chgData name="Megan Murphy" userId="c8abed84-9c27-493a-8c30-22bc2a48e2a9" providerId="ADAL" clId="{00E329AE-46A7-462B-B466-2122C896F751}" dt="2024-03-07T23:00:23.261" v="1159"/>
        <pc:sldMkLst>
          <pc:docMk/>
          <pc:sldMk cId="4268049204" sldId="643"/>
        </pc:sldMkLst>
      </pc:sldChg>
      <pc:sldChg chg="modSp add mod modNotesTx">
        <pc:chgData name="Megan Murphy" userId="c8abed84-9c27-493a-8c30-22bc2a48e2a9" providerId="ADAL" clId="{00E329AE-46A7-462B-B466-2122C896F751}" dt="2024-03-22T00:37:47.832" v="3440"/>
        <pc:sldMkLst>
          <pc:docMk/>
          <pc:sldMk cId="2772751194" sldId="644"/>
        </pc:sldMkLst>
        <pc:spChg chg="mod">
          <ac:chgData name="Megan Murphy" userId="c8abed84-9c27-493a-8c30-22bc2a48e2a9" providerId="ADAL" clId="{00E329AE-46A7-462B-B466-2122C896F751}" dt="2024-03-21T20:58:06.550" v="2132" actId="2711"/>
          <ac:spMkLst>
            <pc:docMk/>
            <pc:sldMk cId="2772751194" sldId="644"/>
            <ac:spMk id="9" creationId="{3A1D9184-6F64-A9A9-4F2D-AB11F69814A7}"/>
          </ac:spMkLst>
        </pc:spChg>
        <pc:spChg chg="mod">
          <ac:chgData name="Megan Murphy" userId="c8abed84-9c27-493a-8c30-22bc2a48e2a9" providerId="ADAL" clId="{00E329AE-46A7-462B-B466-2122C896F751}" dt="2024-03-21T21:11:03.127" v="2361"/>
          <ac:spMkLst>
            <pc:docMk/>
            <pc:sldMk cId="2772751194" sldId="644"/>
            <ac:spMk id="14" creationId="{147A316E-6AAF-E218-1EF9-A94F0DFD5FBE}"/>
          </ac:spMkLst>
        </pc:spChg>
      </pc:sldChg>
      <pc:sldChg chg="modSp add mod ord modNotesTx">
        <pc:chgData name="Megan Murphy" userId="c8abed84-9c27-493a-8c30-22bc2a48e2a9" providerId="ADAL" clId="{00E329AE-46A7-462B-B466-2122C896F751}" dt="2024-03-22T00:38:21.895" v="3487" actId="20577"/>
        <pc:sldMkLst>
          <pc:docMk/>
          <pc:sldMk cId="1462692286" sldId="645"/>
        </pc:sldMkLst>
        <pc:spChg chg="mod">
          <ac:chgData name="Megan Murphy" userId="c8abed84-9c27-493a-8c30-22bc2a48e2a9" providerId="ADAL" clId="{00E329AE-46A7-462B-B466-2122C896F751}" dt="2024-03-21T21:11:03.127" v="2361"/>
          <ac:spMkLst>
            <pc:docMk/>
            <pc:sldMk cId="1462692286" sldId="645"/>
            <ac:spMk id="3" creationId="{C4185B0A-F702-7E31-FA27-4B055EEC8897}"/>
          </ac:spMkLst>
        </pc:spChg>
        <pc:spChg chg="mod">
          <ac:chgData name="Megan Murphy" userId="c8abed84-9c27-493a-8c30-22bc2a48e2a9" providerId="ADAL" clId="{00E329AE-46A7-462B-B466-2122C896F751}" dt="2024-03-21T21:11:03.127" v="2361"/>
          <ac:spMkLst>
            <pc:docMk/>
            <pc:sldMk cId="1462692286" sldId="645"/>
            <ac:spMk id="5" creationId="{1CBE0328-4610-C053-5D4E-775332D4B060}"/>
          </ac:spMkLst>
        </pc:spChg>
      </pc:sldChg>
      <pc:sldChg chg="modSp add mod ord modNotesTx">
        <pc:chgData name="Megan Murphy" userId="c8abed84-9c27-493a-8c30-22bc2a48e2a9" providerId="ADAL" clId="{00E329AE-46A7-462B-B466-2122C896F751}" dt="2024-03-22T01:51:48.975" v="3519"/>
        <pc:sldMkLst>
          <pc:docMk/>
          <pc:sldMk cId="4201701008" sldId="646"/>
        </pc:sldMkLst>
        <pc:spChg chg="mod">
          <ac:chgData name="Megan Murphy" userId="c8abed84-9c27-493a-8c30-22bc2a48e2a9" providerId="ADAL" clId="{00E329AE-46A7-462B-B466-2122C896F751}" dt="2024-03-21T21:11:03.127" v="2361"/>
          <ac:spMkLst>
            <pc:docMk/>
            <pc:sldMk cId="4201701008" sldId="646"/>
            <ac:spMk id="5" creationId="{3BD5F863-8F7C-7121-0705-43F5328C400A}"/>
          </ac:spMkLst>
        </pc:spChg>
      </pc:sldChg>
      <pc:sldChg chg="modSp add mod ord modNotesTx">
        <pc:chgData name="Megan Murphy" userId="c8abed84-9c27-493a-8c30-22bc2a48e2a9" providerId="ADAL" clId="{00E329AE-46A7-462B-B466-2122C896F751}" dt="2024-03-22T00:41:08.258" v="3508" actId="20577"/>
        <pc:sldMkLst>
          <pc:docMk/>
          <pc:sldMk cId="3968920221" sldId="647"/>
        </pc:sldMkLst>
        <pc:spChg chg="mod">
          <ac:chgData name="Megan Murphy" userId="c8abed84-9c27-493a-8c30-22bc2a48e2a9" providerId="ADAL" clId="{00E329AE-46A7-462B-B466-2122C896F751}" dt="2024-03-21T21:11:03.127" v="2361"/>
          <ac:spMkLst>
            <pc:docMk/>
            <pc:sldMk cId="3968920221" sldId="647"/>
            <ac:spMk id="3" creationId="{094E275A-3BB1-FD91-0675-4EAD554707F9}"/>
          </ac:spMkLst>
        </pc:spChg>
        <pc:spChg chg="mod">
          <ac:chgData name="Megan Murphy" userId="c8abed84-9c27-493a-8c30-22bc2a48e2a9" providerId="ADAL" clId="{00E329AE-46A7-462B-B466-2122C896F751}" dt="2024-03-21T20:58:42.967" v="2137" actId="2711"/>
          <ac:spMkLst>
            <pc:docMk/>
            <pc:sldMk cId="3968920221" sldId="647"/>
            <ac:spMk id="5" creationId="{BB811840-D444-68B4-8CFD-68E1EFB4F989}"/>
          </ac:spMkLst>
        </pc:spChg>
      </pc:sldChg>
      <pc:sldChg chg="add del">
        <pc:chgData name="Megan Murphy" userId="c8abed84-9c27-493a-8c30-22bc2a48e2a9" providerId="ADAL" clId="{00E329AE-46A7-462B-B466-2122C896F751}" dt="2024-03-07T23:13:21.160" v="1338"/>
        <pc:sldMkLst>
          <pc:docMk/>
          <pc:sldMk cId="663402683" sldId="648"/>
        </pc:sldMkLst>
      </pc:sldChg>
      <pc:sldChg chg="modSp add mod modNotesTx">
        <pc:chgData name="Megan Murphy" userId="c8abed84-9c27-493a-8c30-22bc2a48e2a9" providerId="ADAL" clId="{00E329AE-46A7-462B-B466-2122C896F751}" dt="2024-03-22T00:40:55.594" v="3507" actId="20577"/>
        <pc:sldMkLst>
          <pc:docMk/>
          <pc:sldMk cId="1073067568" sldId="648"/>
        </pc:sldMkLst>
        <pc:spChg chg="mod">
          <ac:chgData name="Megan Murphy" userId="c8abed84-9c27-493a-8c30-22bc2a48e2a9" providerId="ADAL" clId="{00E329AE-46A7-462B-B466-2122C896F751}" dt="2024-03-21T21:11:03.127" v="2361"/>
          <ac:spMkLst>
            <pc:docMk/>
            <pc:sldMk cId="1073067568" sldId="648"/>
            <ac:spMk id="5" creationId="{EF03B200-1CB2-59F7-4052-E72E1D4604B4}"/>
          </ac:spMkLst>
        </pc:spChg>
      </pc:sldChg>
      <pc:sldChg chg="modSp add mod modNotesTx">
        <pc:chgData name="Megan Murphy" userId="c8abed84-9c27-493a-8c30-22bc2a48e2a9" providerId="ADAL" clId="{00E329AE-46A7-462B-B466-2122C896F751}" dt="2024-03-22T00:10:45.806" v="3331" actId="20577"/>
        <pc:sldMkLst>
          <pc:docMk/>
          <pc:sldMk cId="820007996" sldId="649"/>
        </pc:sldMkLst>
        <pc:spChg chg="mod">
          <ac:chgData name="Megan Murphy" userId="c8abed84-9c27-493a-8c30-22bc2a48e2a9" providerId="ADAL" clId="{00E329AE-46A7-462B-B466-2122C896F751}" dt="2024-03-21T21:11:03.127" v="2361"/>
          <ac:spMkLst>
            <pc:docMk/>
            <pc:sldMk cId="820007996" sldId="649"/>
            <ac:spMk id="3" creationId="{3CC5436C-C7AF-7B21-6DA2-9863B8F92775}"/>
          </ac:spMkLst>
        </pc:spChg>
        <pc:spChg chg="mod">
          <ac:chgData name="Megan Murphy" userId="c8abed84-9c27-493a-8c30-22bc2a48e2a9" providerId="ADAL" clId="{00E329AE-46A7-462B-B466-2122C896F751}" dt="2024-03-21T21:11:03.127" v="2361"/>
          <ac:spMkLst>
            <pc:docMk/>
            <pc:sldMk cId="820007996" sldId="649"/>
            <ac:spMk id="5" creationId="{595367A1-7D0A-AE00-4CC0-C5A7CCBC6440}"/>
          </ac:spMkLst>
        </pc:spChg>
      </pc:sldChg>
      <pc:sldChg chg="addSp delSp modSp add del mod">
        <pc:chgData name="Megan Murphy" userId="c8abed84-9c27-493a-8c30-22bc2a48e2a9" providerId="ADAL" clId="{00E329AE-46A7-462B-B466-2122C896F751}" dt="2024-03-21T21:41:05.797" v="2597" actId="47"/>
        <pc:sldMkLst>
          <pc:docMk/>
          <pc:sldMk cId="438483770" sldId="650"/>
        </pc:sldMkLst>
        <pc:spChg chg="del">
          <ac:chgData name="Megan Murphy" userId="c8abed84-9c27-493a-8c30-22bc2a48e2a9" providerId="ADAL" clId="{00E329AE-46A7-462B-B466-2122C896F751}" dt="2024-03-21T21:08:14.672" v="2332" actId="478"/>
          <ac:spMkLst>
            <pc:docMk/>
            <pc:sldMk cId="438483770" sldId="650"/>
            <ac:spMk id="2" creationId="{4266BE87-C331-12B0-3C3D-E32162D6EB60}"/>
          </ac:spMkLst>
        </pc:spChg>
        <pc:spChg chg="mod">
          <ac:chgData name="Megan Murphy" userId="c8abed84-9c27-493a-8c30-22bc2a48e2a9" providerId="ADAL" clId="{00E329AE-46A7-462B-B466-2122C896F751}" dt="2024-03-21T21:11:03.127" v="2361"/>
          <ac:spMkLst>
            <pc:docMk/>
            <pc:sldMk cId="438483770" sldId="650"/>
            <ac:spMk id="3" creationId="{CC871391-35C6-42CD-9D4E-669F816C041E}"/>
          </ac:spMkLst>
        </pc:spChg>
        <pc:spChg chg="add del">
          <ac:chgData name="Megan Murphy" userId="c8abed84-9c27-493a-8c30-22bc2a48e2a9" providerId="ADAL" clId="{00E329AE-46A7-462B-B466-2122C896F751}" dt="2024-03-21T21:09:48.361" v="2338" actId="478"/>
          <ac:spMkLst>
            <pc:docMk/>
            <pc:sldMk cId="438483770" sldId="650"/>
            <ac:spMk id="4" creationId="{76104C11-9176-4F05-9BA5-8DDA90598A63}"/>
          </ac:spMkLst>
        </pc:spChg>
        <pc:grpChg chg="del">
          <ac:chgData name="Megan Murphy" userId="c8abed84-9c27-493a-8c30-22bc2a48e2a9" providerId="ADAL" clId="{00E329AE-46A7-462B-B466-2122C896F751}" dt="2024-03-21T21:08:15.222" v="2333" actId="478"/>
          <ac:grpSpMkLst>
            <pc:docMk/>
            <pc:sldMk cId="438483770" sldId="650"/>
            <ac:grpSpMk id="15" creationId="{5E04F2D1-3A51-403A-97DD-BF5CFE42BCC2}"/>
          </ac:grpSpMkLst>
        </pc:grpChg>
      </pc:sldChg>
      <pc:sldChg chg="addSp modSp add mod ord modShow">
        <pc:chgData name="Megan Murphy" userId="c8abed84-9c27-493a-8c30-22bc2a48e2a9" providerId="ADAL" clId="{00E329AE-46A7-462B-B466-2122C896F751}" dt="2024-03-26T19:48:32.009" v="3643" actId="1036"/>
        <pc:sldMkLst>
          <pc:docMk/>
          <pc:sldMk cId="455527285" sldId="650"/>
        </pc:sldMkLst>
        <pc:spChg chg="mod">
          <ac:chgData name="Megan Murphy" userId="c8abed84-9c27-493a-8c30-22bc2a48e2a9" providerId="ADAL" clId="{00E329AE-46A7-462B-B466-2122C896F751}" dt="2024-03-26T19:35:48.755" v="3557"/>
          <ac:spMkLst>
            <pc:docMk/>
            <pc:sldMk cId="455527285" sldId="650"/>
            <ac:spMk id="2" creationId="{BE37C502-BD23-43FE-8059-168480721DD7}"/>
          </ac:spMkLst>
        </pc:spChg>
        <pc:spChg chg="add mod">
          <ac:chgData name="Megan Murphy" userId="c8abed84-9c27-493a-8c30-22bc2a48e2a9" providerId="ADAL" clId="{00E329AE-46A7-462B-B466-2122C896F751}" dt="2024-03-26T19:45:45.417" v="3588"/>
          <ac:spMkLst>
            <pc:docMk/>
            <pc:sldMk cId="455527285" sldId="650"/>
            <ac:spMk id="3" creationId="{9F553DAE-051D-9E56-8236-6F4BBBBA54FF}"/>
          </ac:spMkLst>
        </pc:spChg>
        <pc:spChg chg="mod">
          <ac:chgData name="Megan Murphy" userId="c8abed84-9c27-493a-8c30-22bc2a48e2a9" providerId="ADAL" clId="{00E329AE-46A7-462B-B466-2122C896F751}" dt="2024-03-26T19:48:30.201" v="3631" actId="1036"/>
          <ac:spMkLst>
            <pc:docMk/>
            <pc:sldMk cId="455527285" sldId="650"/>
            <ac:spMk id="4" creationId="{091340A4-1744-47E5-82C4-923B0A82A488}"/>
          </ac:spMkLst>
        </pc:spChg>
        <pc:picChg chg="add mod">
          <ac:chgData name="Megan Murphy" userId="c8abed84-9c27-493a-8c30-22bc2a48e2a9" providerId="ADAL" clId="{00E329AE-46A7-462B-B466-2122C896F751}" dt="2024-03-26T19:48:32.009" v="3643" actId="1036"/>
          <ac:picMkLst>
            <pc:docMk/>
            <pc:sldMk cId="455527285" sldId="650"/>
            <ac:picMk id="5" creationId="{97077048-3C1F-799B-D51E-C67C342BDF5D}"/>
          </ac:picMkLst>
        </pc:picChg>
        <pc:picChg chg="mod">
          <ac:chgData name="Megan Murphy" userId="c8abed84-9c27-493a-8c30-22bc2a48e2a9" providerId="ADAL" clId="{00E329AE-46A7-462B-B466-2122C896F751}" dt="2024-03-26T19:48:30.201" v="3631" actId="1036"/>
          <ac:picMkLst>
            <pc:docMk/>
            <pc:sldMk cId="455527285" sldId="650"/>
            <ac:picMk id="8" creationId="{08C4B0B9-18E9-4E15-969D-FC13A3A75698}"/>
          </ac:picMkLst>
        </pc:picChg>
      </pc:sldChg>
      <pc:sldMasterChg chg="del delSldLayout">
        <pc:chgData name="Megan Murphy" userId="c8abed84-9c27-493a-8c30-22bc2a48e2a9" providerId="ADAL" clId="{00E329AE-46A7-462B-B466-2122C896F751}" dt="2024-03-21T21:13:56.827" v="2396" actId="2696"/>
        <pc:sldMasterMkLst>
          <pc:docMk/>
          <pc:sldMasterMk cId="3245678698" sldId="2147484188"/>
        </pc:sldMasterMkLst>
        <pc:sldLayoutChg chg="del">
          <pc:chgData name="Megan Murphy" userId="c8abed84-9c27-493a-8c30-22bc2a48e2a9" providerId="ADAL" clId="{00E329AE-46A7-462B-B466-2122C896F751}" dt="2024-03-21T21:13:53.789" v="2362" actId="2696"/>
          <pc:sldLayoutMkLst>
            <pc:docMk/>
            <pc:sldMasterMk cId="3245678698" sldId="2147484188"/>
            <pc:sldLayoutMk cId="3203994599" sldId="2147484189"/>
          </pc:sldLayoutMkLst>
        </pc:sldLayoutChg>
        <pc:sldLayoutChg chg="del">
          <pc:chgData name="Megan Murphy" userId="c8abed84-9c27-493a-8c30-22bc2a48e2a9" providerId="ADAL" clId="{00E329AE-46A7-462B-B466-2122C896F751}" dt="2024-03-21T21:13:53.873" v="2363" actId="2696"/>
          <pc:sldLayoutMkLst>
            <pc:docMk/>
            <pc:sldMasterMk cId="3245678698" sldId="2147484188"/>
            <pc:sldLayoutMk cId="846233902" sldId="2147484190"/>
          </pc:sldLayoutMkLst>
        </pc:sldLayoutChg>
        <pc:sldLayoutChg chg="del">
          <pc:chgData name="Megan Murphy" userId="c8abed84-9c27-493a-8c30-22bc2a48e2a9" providerId="ADAL" clId="{00E329AE-46A7-462B-B466-2122C896F751}" dt="2024-03-21T21:13:53.956" v="2364" actId="2696"/>
          <pc:sldLayoutMkLst>
            <pc:docMk/>
            <pc:sldMasterMk cId="3245678698" sldId="2147484188"/>
            <pc:sldLayoutMk cId="1210455949" sldId="2147484191"/>
          </pc:sldLayoutMkLst>
        </pc:sldLayoutChg>
        <pc:sldLayoutChg chg="del">
          <pc:chgData name="Megan Murphy" userId="c8abed84-9c27-493a-8c30-22bc2a48e2a9" providerId="ADAL" clId="{00E329AE-46A7-462B-B466-2122C896F751}" dt="2024-03-21T21:13:54.019" v="2365" actId="2696"/>
          <pc:sldLayoutMkLst>
            <pc:docMk/>
            <pc:sldMasterMk cId="3245678698" sldId="2147484188"/>
            <pc:sldLayoutMk cId="791574307" sldId="2147484192"/>
          </pc:sldLayoutMkLst>
        </pc:sldLayoutChg>
        <pc:sldLayoutChg chg="del">
          <pc:chgData name="Megan Murphy" userId="c8abed84-9c27-493a-8c30-22bc2a48e2a9" providerId="ADAL" clId="{00E329AE-46A7-462B-B466-2122C896F751}" dt="2024-03-21T21:13:54.384" v="2366" actId="2696"/>
          <pc:sldLayoutMkLst>
            <pc:docMk/>
            <pc:sldMasterMk cId="3245678698" sldId="2147484188"/>
            <pc:sldLayoutMk cId="282324840" sldId="2147484193"/>
          </pc:sldLayoutMkLst>
        </pc:sldLayoutChg>
        <pc:sldLayoutChg chg="del">
          <pc:chgData name="Megan Murphy" userId="c8abed84-9c27-493a-8c30-22bc2a48e2a9" providerId="ADAL" clId="{00E329AE-46A7-462B-B466-2122C896F751}" dt="2024-03-21T21:13:54.529" v="2367" actId="2696"/>
          <pc:sldLayoutMkLst>
            <pc:docMk/>
            <pc:sldMasterMk cId="3245678698" sldId="2147484188"/>
            <pc:sldLayoutMk cId="463415863" sldId="2147484194"/>
          </pc:sldLayoutMkLst>
        </pc:sldLayoutChg>
        <pc:sldLayoutChg chg="del">
          <pc:chgData name="Megan Murphy" userId="c8abed84-9c27-493a-8c30-22bc2a48e2a9" providerId="ADAL" clId="{00E329AE-46A7-462B-B466-2122C896F751}" dt="2024-03-21T21:13:54.679" v="2368" actId="2696"/>
          <pc:sldLayoutMkLst>
            <pc:docMk/>
            <pc:sldMasterMk cId="3245678698" sldId="2147484188"/>
            <pc:sldLayoutMk cId="3708716036" sldId="2147484195"/>
          </pc:sldLayoutMkLst>
        </pc:sldLayoutChg>
        <pc:sldLayoutChg chg="del">
          <pc:chgData name="Megan Murphy" userId="c8abed84-9c27-493a-8c30-22bc2a48e2a9" providerId="ADAL" clId="{00E329AE-46A7-462B-B466-2122C896F751}" dt="2024-03-21T21:13:54.836" v="2369" actId="2696"/>
          <pc:sldLayoutMkLst>
            <pc:docMk/>
            <pc:sldMasterMk cId="3245678698" sldId="2147484188"/>
            <pc:sldLayoutMk cId="2708199022" sldId="2147484196"/>
          </pc:sldLayoutMkLst>
        </pc:sldLayoutChg>
        <pc:sldLayoutChg chg="del">
          <pc:chgData name="Megan Murphy" userId="c8abed84-9c27-493a-8c30-22bc2a48e2a9" providerId="ADAL" clId="{00E329AE-46A7-462B-B466-2122C896F751}" dt="2024-03-21T21:13:54.841" v="2370" actId="2696"/>
          <pc:sldLayoutMkLst>
            <pc:docMk/>
            <pc:sldMasterMk cId="3245678698" sldId="2147484188"/>
            <pc:sldLayoutMk cId="3546938044" sldId="2147484197"/>
          </pc:sldLayoutMkLst>
        </pc:sldLayoutChg>
        <pc:sldLayoutChg chg="del">
          <pc:chgData name="Megan Murphy" userId="c8abed84-9c27-493a-8c30-22bc2a48e2a9" providerId="ADAL" clId="{00E329AE-46A7-462B-B466-2122C896F751}" dt="2024-03-21T21:13:56.450" v="2371" actId="2696"/>
          <pc:sldLayoutMkLst>
            <pc:docMk/>
            <pc:sldMasterMk cId="3245678698" sldId="2147484188"/>
            <pc:sldLayoutMk cId="351671511" sldId="2147484198"/>
          </pc:sldLayoutMkLst>
        </pc:sldLayoutChg>
        <pc:sldLayoutChg chg="del">
          <pc:chgData name="Megan Murphy" userId="c8abed84-9c27-493a-8c30-22bc2a48e2a9" providerId="ADAL" clId="{00E329AE-46A7-462B-B466-2122C896F751}" dt="2024-03-21T21:13:56.454" v="2372" actId="2696"/>
          <pc:sldLayoutMkLst>
            <pc:docMk/>
            <pc:sldMasterMk cId="3245678698" sldId="2147484188"/>
            <pc:sldLayoutMk cId="538605351" sldId="2147484199"/>
          </pc:sldLayoutMkLst>
        </pc:sldLayoutChg>
        <pc:sldLayoutChg chg="del">
          <pc:chgData name="Megan Murphy" userId="c8abed84-9c27-493a-8c30-22bc2a48e2a9" providerId="ADAL" clId="{00E329AE-46A7-462B-B466-2122C896F751}" dt="2024-03-21T21:13:56.457" v="2373" actId="2696"/>
          <pc:sldLayoutMkLst>
            <pc:docMk/>
            <pc:sldMasterMk cId="3245678698" sldId="2147484188"/>
            <pc:sldLayoutMk cId="1716363748" sldId="2147484200"/>
          </pc:sldLayoutMkLst>
        </pc:sldLayoutChg>
        <pc:sldLayoutChg chg="del">
          <pc:chgData name="Megan Murphy" userId="c8abed84-9c27-493a-8c30-22bc2a48e2a9" providerId="ADAL" clId="{00E329AE-46A7-462B-B466-2122C896F751}" dt="2024-03-21T21:13:56.462" v="2374" actId="2696"/>
          <pc:sldLayoutMkLst>
            <pc:docMk/>
            <pc:sldMasterMk cId="3245678698" sldId="2147484188"/>
            <pc:sldLayoutMk cId="2099196532" sldId="2147484201"/>
          </pc:sldLayoutMkLst>
        </pc:sldLayoutChg>
        <pc:sldLayoutChg chg="del">
          <pc:chgData name="Megan Murphy" userId="c8abed84-9c27-493a-8c30-22bc2a48e2a9" providerId="ADAL" clId="{00E329AE-46A7-462B-B466-2122C896F751}" dt="2024-03-21T21:13:56.465" v="2375" actId="2696"/>
          <pc:sldLayoutMkLst>
            <pc:docMk/>
            <pc:sldMasterMk cId="3245678698" sldId="2147484188"/>
            <pc:sldLayoutMk cId="194146763" sldId="2147484202"/>
          </pc:sldLayoutMkLst>
        </pc:sldLayoutChg>
        <pc:sldLayoutChg chg="del">
          <pc:chgData name="Megan Murphy" userId="c8abed84-9c27-493a-8c30-22bc2a48e2a9" providerId="ADAL" clId="{00E329AE-46A7-462B-B466-2122C896F751}" dt="2024-03-21T21:13:56.471" v="2376" actId="2696"/>
          <pc:sldLayoutMkLst>
            <pc:docMk/>
            <pc:sldMasterMk cId="3245678698" sldId="2147484188"/>
            <pc:sldLayoutMk cId="3891931720" sldId="2147484203"/>
          </pc:sldLayoutMkLst>
        </pc:sldLayoutChg>
        <pc:sldLayoutChg chg="del">
          <pc:chgData name="Megan Murphy" userId="c8abed84-9c27-493a-8c30-22bc2a48e2a9" providerId="ADAL" clId="{00E329AE-46A7-462B-B466-2122C896F751}" dt="2024-03-21T21:13:56.475" v="2377" actId="2696"/>
          <pc:sldLayoutMkLst>
            <pc:docMk/>
            <pc:sldMasterMk cId="3245678698" sldId="2147484188"/>
            <pc:sldLayoutMk cId="3953760841" sldId="2147484204"/>
          </pc:sldLayoutMkLst>
        </pc:sldLayoutChg>
        <pc:sldLayoutChg chg="del">
          <pc:chgData name="Megan Murphy" userId="c8abed84-9c27-493a-8c30-22bc2a48e2a9" providerId="ADAL" clId="{00E329AE-46A7-462B-B466-2122C896F751}" dt="2024-03-21T21:13:56.479" v="2378" actId="2696"/>
          <pc:sldLayoutMkLst>
            <pc:docMk/>
            <pc:sldMasterMk cId="3245678698" sldId="2147484188"/>
            <pc:sldLayoutMk cId="3580785989" sldId="2147484205"/>
          </pc:sldLayoutMkLst>
        </pc:sldLayoutChg>
        <pc:sldLayoutChg chg="del">
          <pc:chgData name="Megan Murphy" userId="c8abed84-9c27-493a-8c30-22bc2a48e2a9" providerId="ADAL" clId="{00E329AE-46A7-462B-B466-2122C896F751}" dt="2024-03-21T21:13:56.483" v="2379" actId="2696"/>
          <pc:sldLayoutMkLst>
            <pc:docMk/>
            <pc:sldMasterMk cId="3245678698" sldId="2147484188"/>
            <pc:sldLayoutMk cId="2992905236" sldId="2147484206"/>
          </pc:sldLayoutMkLst>
        </pc:sldLayoutChg>
        <pc:sldLayoutChg chg="del">
          <pc:chgData name="Megan Murphy" userId="c8abed84-9c27-493a-8c30-22bc2a48e2a9" providerId="ADAL" clId="{00E329AE-46A7-462B-B466-2122C896F751}" dt="2024-03-21T21:13:56.487" v="2380" actId="2696"/>
          <pc:sldLayoutMkLst>
            <pc:docMk/>
            <pc:sldMasterMk cId="3245678698" sldId="2147484188"/>
            <pc:sldLayoutMk cId="4068503832" sldId="2147484207"/>
          </pc:sldLayoutMkLst>
        </pc:sldLayoutChg>
        <pc:sldLayoutChg chg="del">
          <pc:chgData name="Megan Murphy" userId="c8abed84-9c27-493a-8c30-22bc2a48e2a9" providerId="ADAL" clId="{00E329AE-46A7-462B-B466-2122C896F751}" dt="2024-03-21T21:13:56.491" v="2381" actId="2696"/>
          <pc:sldLayoutMkLst>
            <pc:docMk/>
            <pc:sldMasterMk cId="3245678698" sldId="2147484188"/>
            <pc:sldLayoutMk cId="711729263" sldId="2147484208"/>
          </pc:sldLayoutMkLst>
        </pc:sldLayoutChg>
        <pc:sldLayoutChg chg="del">
          <pc:chgData name="Megan Murphy" userId="c8abed84-9c27-493a-8c30-22bc2a48e2a9" providerId="ADAL" clId="{00E329AE-46A7-462B-B466-2122C896F751}" dt="2024-03-21T21:13:56.495" v="2382" actId="2696"/>
          <pc:sldLayoutMkLst>
            <pc:docMk/>
            <pc:sldMasterMk cId="3245678698" sldId="2147484188"/>
            <pc:sldLayoutMk cId="2000504920" sldId="2147484209"/>
          </pc:sldLayoutMkLst>
        </pc:sldLayoutChg>
        <pc:sldLayoutChg chg="del">
          <pc:chgData name="Megan Murphy" userId="c8abed84-9c27-493a-8c30-22bc2a48e2a9" providerId="ADAL" clId="{00E329AE-46A7-462B-B466-2122C896F751}" dt="2024-03-21T21:13:56.498" v="2383" actId="2696"/>
          <pc:sldLayoutMkLst>
            <pc:docMk/>
            <pc:sldMasterMk cId="3245678698" sldId="2147484188"/>
            <pc:sldLayoutMk cId="3057338590" sldId="2147484210"/>
          </pc:sldLayoutMkLst>
        </pc:sldLayoutChg>
        <pc:sldLayoutChg chg="del">
          <pc:chgData name="Megan Murphy" userId="c8abed84-9c27-493a-8c30-22bc2a48e2a9" providerId="ADAL" clId="{00E329AE-46A7-462B-B466-2122C896F751}" dt="2024-03-21T21:13:56.501" v="2384" actId="2696"/>
          <pc:sldLayoutMkLst>
            <pc:docMk/>
            <pc:sldMasterMk cId="3245678698" sldId="2147484188"/>
            <pc:sldLayoutMk cId="2307491986" sldId="2147484211"/>
          </pc:sldLayoutMkLst>
        </pc:sldLayoutChg>
        <pc:sldLayoutChg chg="del">
          <pc:chgData name="Megan Murphy" userId="c8abed84-9c27-493a-8c30-22bc2a48e2a9" providerId="ADAL" clId="{00E329AE-46A7-462B-B466-2122C896F751}" dt="2024-03-21T21:13:56.505" v="2385" actId="2696"/>
          <pc:sldLayoutMkLst>
            <pc:docMk/>
            <pc:sldMasterMk cId="3245678698" sldId="2147484188"/>
            <pc:sldLayoutMk cId="851277878" sldId="2147484212"/>
          </pc:sldLayoutMkLst>
        </pc:sldLayoutChg>
        <pc:sldLayoutChg chg="del">
          <pc:chgData name="Megan Murphy" userId="c8abed84-9c27-493a-8c30-22bc2a48e2a9" providerId="ADAL" clId="{00E329AE-46A7-462B-B466-2122C896F751}" dt="2024-03-21T21:13:56.508" v="2386" actId="2696"/>
          <pc:sldLayoutMkLst>
            <pc:docMk/>
            <pc:sldMasterMk cId="3245678698" sldId="2147484188"/>
            <pc:sldLayoutMk cId="2479861311" sldId="2147484213"/>
          </pc:sldLayoutMkLst>
        </pc:sldLayoutChg>
        <pc:sldLayoutChg chg="del">
          <pc:chgData name="Megan Murphy" userId="c8abed84-9c27-493a-8c30-22bc2a48e2a9" providerId="ADAL" clId="{00E329AE-46A7-462B-B466-2122C896F751}" dt="2024-03-21T21:13:56.511" v="2387" actId="2696"/>
          <pc:sldLayoutMkLst>
            <pc:docMk/>
            <pc:sldMasterMk cId="3245678698" sldId="2147484188"/>
            <pc:sldLayoutMk cId="3612787727" sldId="2147484214"/>
          </pc:sldLayoutMkLst>
        </pc:sldLayoutChg>
        <pc:sldLayoutChg chg="del">
          <pc:chgData name="Megan Murphy" userId="c8abed84-9c27-493a-8c30-22bc2a48e2a9" providerId="ADAL" clId="{00E329AE-46A7-462B-B466-2122C896F751}" dt="2024-03-21T21:13:56.515" v="2388" actId="2696"/>
          <pc:sldLayoutMkLst>
            <pc:docMk/>
            <pc:sldMasterMk cId="3245678698" sldId="2147484188"/>
            <pc:sldLayoutMk cId="749650249" sldId="2147484215"/>
          </pc:sldLayoutMkLst>
        </pc:sldLayoutChg>
        <pc:sldLayoutChg chg="del">
          <pc:chgData name="Megan Murphy" userId="c8abed84-9c27-493a-8c30-22bc2a48e2a9" providerId="ADAL" clId="{00E329AE-46A7-462B-B466-2122C896F751}" dt="2024-03-21T21:13:56.518" v="2389" actId="2696"/>
          <pc:sldLayoutMkLst>
            <pc:docMk/>
            <pc:sldMasterMk cId="3245678698" sldId="2147484188"/>
            <pc:sldLayoutMk cId="4178658299" sldId="2147484216"/>
          </pc:sldLayoutMkLst>
        </pc:sldLayoutChg>
        <pc:sldLayoutChg chg="del">
          <pc:chgData name="Megan Murphy" userId="c8abed84-9c27-493a-8c30-22bc2a48e2a9" providerId="ADAL" clId="{00E329AE-46A7-462B-B466-2122C896F751}" dt="2024-03-21T21:13:56.521" v="2390" actId="2696"/>
          <pc:sldLayoutMkLst>
            <pc:docMk/>
            <pc:sldMasterMk cId="3245678698" sldId="2147484188"/>
            <pc:sldLayoutMk cId="702453566" sldId="2147484217"/>
          </pc:sldLayoutMkLst>
        </pc:sldLayoutChg>
        <pc:sldLayoutChg chg="del">
          <pc:chgData name="Megan Murphy" userId="c8abed84-9c27-493a-8c30-22bc2a48e2a9" providerId="ADAL" clId="{00E329AE-46A7-462B-B466-2122C896F751}" dt="2024-03-21T21:13:56.523" v="2391" actId="2696"/>
          <pc:sldLayoutMkLst>
            <pc:docMk/>
            <pc:sldMasterMk cId="3245678698" sldId="2147484188"/>
            <pc:sldLayoutMk cId="2283919891" sldId="2147484218"/>
          </pc:sldLayoutMkLst>
        </pc:sldLayoutChg>
        <pc:sldLayoutChg chg="del">
          <pc:chgData name="Megan Murphy" userId="c8abed84-9c27-493a-8c30-22bc2a48e2a9" providerId="ADAL" clId="{00E329AE-46A7-462B-B466-2122C896F751}" dt="2024-03-21T21:13:56.526" v="2392" actId="2696"/>
          <pc:sldLayoutMkLst>
            <pc:docMk/>
            <pc:sldMasterMk cId="3245678698" sldId="2147484188"/>
            <pc:sldLayoutMk cId="4071818323" sldId="2147484219"/>
          </pc:sldLayoutMkLst>
        </pc:sldLayoutChg>
        <pc:sldLayoutChg chg="del">
          <pc:chgData name="Megan Murphy" userId="c8abed84-9c27-493a-8c30-22bc2a48e2a9" providerId="ADAL" clId="{00E329AE-46A7-462B-B466-2122C896F751}" dt="2024-03-21T21:13:56.530" v="2393" actId="2696"/>
          <pc:sldLayoutMkLst>
            <pc:docMk/>
            <pc:sldMasterMk cId="3245678698" sldId="2147484188"/>
            <pc:sldLayoutMk cId="3124066125" sldId="2147484220"/>
          </pc:sldLayoutMkLst>
        </pc:sldLayoutChg>
        <pc:sldLayoutChg chg="del">
          <pc:chgData name="Megan Murphy" userId="c8abed84-9c27-493a-8c30-22bc2a48e2a9" providerId="ADAL" clId="{00E329AE-46A7-462B-B466-2122C896F751}" dt="2024-03-21T21:13:56.714" v="2394" actId="2696"/>
          <pc:sldLayoutMkLst>
            <pc:docMk/>
            <pc:sldMasterMk cId="3245678698" sldId="2147484188"/>
            <pc:sldLayoutMk cId="4164239969" sldId="2147484221"/>
          </pc:sldLayoutMkLst>
        </pc:sldLayoutChg>
        <pc:sldLayoutChg chg="del">
          <pc:chgData name="Megan Murphy" userId="c8abed84-9c27-493a-8c30-22bc2a48e2a9" providerId="ADAL" clId="{00E329AE-46A7-462B-B466-2122C896F751}" dt="2024-03-21T21:13:56.824" v="2395" actId="2696"/>
          <pc:sldLayoutMkLst>
            <pc:docMk/>
            <pc:sldMasterMk cId="3245678698" sldId="2147484188"/>
            <pc:sldLayoutMk cId="1749359298" sldId="2147484222"/>
          </pc:sldLayoutMkLst>
        </pc:sldLayoutChg>
      </pc:sldMasterChg>
      <pc:sldMasterChg chg="del delSldLayout">
        <pc:chgData name="Megan Murphy" userId="c8abed84-9c27-493a-8c30-22bc2a48e2a9" providerId="ADAL" clId="{00E329AE-46A7-462B-B466-2122C896F751}" dt="2024-03-21T21:14:04.887" v="2432" actId="2696"/>
        <pc:sldMasterMkLst>
          <pc:docMk/>
          <pc:sldMasterMk cId="105053091" sldId="2147484223"/>
        </pc:sldMasterMkLst>
        <pc:sldLayoutChg chg="del">
          <pc:chgData name="Megan Murphy" userId="c8abed84-9c27-493a-8c30-22bc2a48e2a9" providerId="ADAL" clId="{00E329AE-46A7-462B-B466-2122C896F751}" dt="2024-03-21T21:14:01.587" v="2397" actId="2696"/>
          <pc:sldLayoutMkLst>
            <pc:docMk/>
            <pc:sldMasterMk cId="105053091" sldId="2147484223"/>
            <pc:sldLayoutMk cId="4100069873" sldId="2147484224"/>
          </pc:sldLayoutMkLst>
        </pc:sldLayoutChg>
        <pc:sldLayoutChg chg="del">
          <pc:chgData name="Megan Murphy" userId="c8abed84-9c27-493a-8c30-22bc2a48e2a9" providerId="ADAL" clId="{00E329AE-46A7-462B-B466-2122C896F751}" dt="2024-03-21T21:14:01.674" v="2398" actId="2696"/>
          <pc:sldLayoutMkLst>
            <pc:docMk/>
            <pc:sldMasterMk cId="105053091" sldId="2147484223"/>
            <pc:sldLayoutMk cId="2820136627" sldId="2147484225"/>
          </pc:sldLayoutMkLst>
        </pc:sldLayoutChg>
        <pc:sldLayoutChg chg="del">
          <pc:chgData name="Megan Murphy" userId="c8abed84-9c27-493a-8c30-22bc2a48e2a9" providerId="ADAL" clId="{00E329AE-46A7-462B-B466-2122C896F751}" dt="2024-03-21T21:14:01.754" v="2399" actId="2696"/>
          <pc:sldLayoutMkLst>
            <pc:docMk/>
            <pc:sldMasterMk cId="105053091" sldId="2147484223"/>
            <pc:sldLayoutMk cId="4207390501" sldId="2147484226"/>
          </pc:sldLayoutMkLst>
        </pc:sldLayoutChg>
        <pc:sldLayoutChg chg="del">
          <pc:chgData name="Megan Murphy" userId="c8abed84-9c27-493a-8c30-22bc2a48e2a9" providerId="ADAL" clId="{00E329AE-46A7-462B-B466-2122C896F751}" dt="2024-03-21T21:14:01.810" v="2400" actId="2696"/>
          <pc:sldLayoutMkLst>
            <pc:docMk/>
            <pc:sldMasterMk cId="105053091" sldId="2147484223"/>
            <pc:sldLayoutMk cId="3702256931" sldId="2147484227"/>
          </pc:sldLayoutMkLst>
        </pc:sldLayoutChg>
        <pc:sldLayoutChg chg="del">
          <pc:chgData name="Megan Murphy" userId="c8abed84-9c27-493a-8c30-22bc2a48e2a9" providerId="ADAL" clId="{00E329AE-46A7-462B-B466-2122C896F751}" dt="2024-03-21T21:14:02.164" v="2401" actId="2696"/>
          <pc:sldLayoutMkLst>
            <pc:docMk/>
            <pc:sldMasterMk cId="105053091" sldId="2147484223"/>
            <pc:sldLayoutMk cId="4120763675" sldId="2147484228"/>
          </pc:sldLayoutMkLst>
        </pc:sldLayoutChg>
        <pc:sldLayoutChg chg="del">
          <pc:chgData name="Megan Murphy" userId="c8abed84-9c27-493a-8c30-22bc2a48e2a9" providerId="ADAL" clId="{00E329AE-46A7-462B-B466-2122C896F751}" dt="2024-03-21T21:14:02.315" v="2402" actId="2696"/>
          <pc:sldLayoutMkLst>
            <pc:docMk/>
            <pc:sldMasterMk cId="105053091" sldId="2147484223"/>
            <pc:sldLayoutMk cId="545400981" sldId="2147484229"/>
          </pc:sldLayoutMkLst>
        </pc:sldLayoutChg>
        <pc:sldLayoutChg chg="del">
          <pc:chgData name="Megan Murphy" userId="c8abed84-9c27-493a-8c30-22bc2a48e2a9" providerId="ADAL" clId="{00E329AE-46A7-462B-B466-2122C896F751}" dt="2024-03-21T21:14:02.467" v="2403" actId="2696"/>
          <pc:sldLayoutMkLst>
            <pc:docMk/>
            <pc:sldMasterMk cId="105053091" sldId="2147484223"/>
            <pc:sldLayoutMk cId="1473100888" sldId="2147484230"/>
          </pc:sldLayoutMkLst>
        </pc:sldLayoutChg>
        <pc:sldLayoutChg chg="del">
          <pc:chgData name="Megan Murphy" userId="c8abed84-9c27-493a-8c30-22bc2a48e2a9" providerId="ADAL" clId="{00E329AE-46A7-462B-B466-2122C896F751}" dt="2024-03-21T21:14:02.616" v="2404" actId="2696"/>
          <pc:sldLayoutMkLst>
            <pc:docMk/>
            <pc:sldMasterMk cId="105053091" sldId="2147484223"/>
            <pc:sldLayoutMk cId="995804774" sldId="2147484231"/>
          </pc:sldLayoutMkLst>
        </pc:sldLayoutChg>
        <pc:sldLayoutChg chg="del">
          <pc:chgData name="Megan Murphy" userId="c8abed84-9c27-493a-8c30-22bc2a48e2a9" providerId="ADAL" clId="{00E329AE-46A7-462B-B466-2122C896F751}" dt="2024-03-21T21:14:02.619" v="2405" actId="2696"/>
          <pc:sldLayoutMkLst>
            <pc:docMk/>
            <pc:sldMasterMk cId="105053091" sldId="2147484223"/>
            <pc:sldLayoutMk cId="56772951" sldId="2147484232"/>
          </pc:sldLayoutMkLst>
        </pc:sldLayoutChg>
        <pc:sldLayoutChg chg="del">
          <pc:chgData name="Megan Murphy" userId="c8abed84-9c27-493a-8c30-22bc2a48e2a9" providerId="ADAL" clId="{00E329AE-46A7-462B-B466-2122C896F751}" dt="2024-03-21T21:14:04.344" v="2406" actId="2696"/>
          <pc:sldLayoutMkLst>
            <pc:docMk/>
            <pc:sldMasterMk cId="105053091" sldId="2147484223"/>
            <pc:sldLayoutMk cId="1308809661" sldId="2147484233"/>
          </pc:sldLayoutMkLst>
        </pc:sldLayoutChg>
        <pc:sldLayoutChg chg="del">
          <pc:chgData name="Megan Murphy" userId="c8abed84-9c27-493a-8c30-22bc2a48e2a9" providerId="ADAL" clId="{00E329AE-46A7-462B-B466-2122C896F751}" dt="2024-03-21T21:14:04.347" v="2407" actId="2696"/>
          <pc:sldLayoutMkLst>
            <pc:docMk/>
            <pc:sldMasterMk cId="105053091" sldId="2147484223"/>
            <pc:sldLayoutMk cId="3725265957" sldId="2147484234"/>
          </pc:sldLayoutMkLst>
        </pc:sldLayoutChg>
        <pc:sldLayoutChg chg="del">
          <pc:chgData name="Megan Murphy" userId="c8abed84-9c27-493a-8c30-22bc2a48e2a9" providerId="ADAL" clId="{00E329AE-46A7-462B-B466-2122C896F751}" dt="2024-03-21T21:14:04.350" v="2408" actId="2696"/>
          <pc:sldLayoutMkLst>
            <pc:docMk/>
            <pc:sldMasterMk cId="105053091" sldId="2147484223"/>
            <pc:sldLayoutMk cId="3176989925" sldId="2147484235"/>
          </pc:sldLayoutMkLst>
        </pc:sldLayoutChg>
        <pc:sldLayoutChg chg="del">
          <pc:chgData name="Megan Murphy" userId="c8abed84-9c27-493a-8c30-22bc2a48e2a9" providerId="ADAL" clId="{00E329AE-46A7-462B-B466-2122C896F751}" dt="2024-03-21T21:14:04.353" v="2409" actId="2696"/>
          <pc:sldLayoutMkLst>
            <pc:docMk/>
            <pc:sldMasterMk cId="105053091" sldId="2147484223"/>
            <pc:sldLayoutMk cId="3878938167" sldId="2147484236"/>
          </pc:sldLayoutMkLst>
        </pc:sldLayoutChg>
        <pc:sldLayoutChg chg="del">
          <pc:chgData name="Megan Murphy" userId="c8abed84-9c27-493a-8c30-22bc2a48e2a9" providerId="ADAL" clId="{00E329AE-46A7-462B-B466-2122C896F751}" dt="2024-03-21T21:14:04.357" v="2410" actId="2696"/>
          <pc:sldLayoutMkLst>
            <pc:docMk/>
            <pc:sldMasterMk cId="105053091" sldId="2147484223"/>
            <pc:sldLayoutMk cId="2202610269" sldId="2147484237"/>
          </pc:sldLayoutMkLst>
        </pc:sldLayoutChg>
        <pc:sldLayoutChg chg="del">
          <pc:chgData name="Megan Murphy" userId="c8abed84-9c27-493a-8c30-22bc2a48e2a9" providerId="ADAL" clId="{00E329AE-46A7-462B-B466-2122C896F751}" dt="2024-03-21T21:14:04.362" v="2411" actId="2696"/>
          <pc:sldLayoutMkLst>
            <pc:docMk/>
            <pc:sldMasterMk cId="105053091" sldId="2147484223"/>
            <pc:sldLayoutMk cId="1415792322" sldId="2147484238"/>
          </pc:sldLayoutMkLst>
        </pc:sldLayoutChg>
        <pc:sldLayoutChg chg="del">
          <pc:chgData name="Megan Murphy" userId="c8abed84-9c27-493a-8c30-22bc2a48e2a9" providerId="ADAL" clId="{00E329AE-46A7-462B-B466-2122C896F751}" dt="2024-03-21T21:14:04.367" v="2412" actId="2696"/>
          <pc:sldLayoutMkLst>
            <pc:docMk/>
            <pc:sldMasterMk cId="105053091" sldId="2147484223"/>
            <pc:sldLayoutMk cId="121899091" sldId="2147484239"/>
          </pc:sldLayoutMkLst>
        </pc:sldLayoutChg>
        <pc:sldLayoutChg chg="del">
          <pc:chgData name="Megan Murphy" userId="c8abed84-9c27-493a-8c30-22bc2a48e2a9" providerId="ADAL" clId="{00E329AE-46A7-462B-B466-2122C896F751}" dt="2024-03-21T21:14:04.373" v="2413" actId="2696"/>
          <pc:sldLayoutMkLst>
            <pc:docMk/>
            <pc:sldMasterMk cId="105053091" sldId="2147484223"/>
            <pc:sldLayoutMk cId="842366546" sldId="2147484240"/>
          </pc:sldLayoutMkLst>
        </pc:sldLayoutChg>
        <pc:sldLayoutChg chg="del">
          <pc:chgData name="Megan Murphy" userId="c8abed84-9c27-493a-8c30-22bc2a48e2a9" providerId="ADAL" clId="{00E329AE-46A7-462B-B466-2122C896F751}" dt="2024-03-21T21:14:04.376" v="2414" actId="2696"/>
          <pc:sldLayoutMkLst>
            <pc:docMk/>
            <pc:sldMasterMk cId="105053091" sldId="2147484223"/>
            <pc:sldLayoutMk cId="735229924" sldId="2147484241"/>
          </pc:sldLayoutMkLst>
        </pc:sldLayoutChg>
        <pc:sldLayoutChg chg="del">
          <pc:chgData name="Megan Murphy" userId="c8abed84-9c27-493a-8c30-22bc2a48e2a9" providerId="ADAL" clId="{00E329AE-46A7-462B-B466-2122C896F751}" dt="2024-03-21T21:14:04.380" v="2415" actId="2696"/>
          <pc:sldLayoutMkLst>
            <pc:docMk/>
            <pc:sldMasterMk cId="105053091" sldId="2147484223"/>
            <pc:sldLayoutMk cId="3835962652" sldId="2147484242"/>
          </pc:sldLayoutMkLst>
        </pc:sldLayoutChg>
        <pc:sldLayoutChg chg="del">
          <pc:chgData name="Megan Murphy" userId="c8abed84-9c27-493a-8c30-22bc2a48e2a9" providerId="ADAL" clId="{00E329AE-46A7-462B-B466-2122C896F751}" dt="2024-03-21T21:14:04.384" v="2416" actId="2696"/>
          <pc:sldLayoutMkLst>
            <pc:docMk/>
            <pc:sldMasterMk cId="105053091" sldId="2147484223"/>
            <pc:sldLayoutMk cId="2493874786" sldId="2147484243"/>
          </pc:sldLayoutMkLst>
        </pc:sldLayoutChg>
        <pc:sldLayoutChg chg="del">
          <pc:chgData name="Megan Murphy" userId="c8abed84-9c27-493a-8c30-22bc2a48e2a9" providerId="ADAL" clId="{00E329AE-46A7-462B-B466-2122C896F751}" dt="2024-03-21T21:14:04.388" v="2417" actId="2696"/>
          <pc:sldLayoutMkLst>
            <pc:docMk/>
            <pc:sldMasterMk cId="105053091" sldId="2147484223"/>
            <pc:sldLayoutMk cId="1049600475" sldId="2147484244"/>
          </pc:sldLayoutMkLst>
        </pc:sldLayoutChg>
        <pc:sldLayoutChg chg="del">
          <pc:chgData name="Megan Murphy" userId="c8abed84-9c27-493a-8c30-22bc2a48e2a9" providerId="ADAL" clId="{00E329AE-46A7-462B-B466-2122C896F751}" dt="2024-03-21T21:14:04.393" v="2418" actId="2696"/>
          <pc:sldLayoutMkLst>
            <pc:docMk/>
            <pc:sldMasterMk cId="105053091" sldId="2147484223"/>
            <pc:sldLayoutMk cId="4158226162" sldId="2147484245"/>
          </pc:sldLayoutMkLst>
        </pc:sldLayoutChg>
        <pc:sldLayoutChg chg="del">
          <pc:chgData name="Megan Murphy" userId="c8abed84-9c27-493a-8c30-22bc2a48e2a9" providerId="ADAL" clId="{00E329AE-46A7-462B-B466-2122C896F751}" dt="2024-03-21T21:14:04.396" v="2419" actId="2696"/>
          <pc:sldLayoutMkLst>
            <pc:docMk/>
            <pc:sldMasterMk cId="105053091" sldId="2147484223"/>
            <pc:sldLayoutMk cId="3556462276" sldId="2147484246"/>
          </pc:sldLayoutMkLst>
        </pc:sldLayoutChg>
        <pc:sldLayoutChg chg="del">
          <pc:chgData name="Megan Murphy" userId="c8abed84-9c27-493a-8c30-22bc2a48e2a9" providerId="ADAL" clId="{00E329AE-46A7-462B-B466-2122C896F751}" dt="2024-03-21T21:14:04.400" v="2420" actId="2696"/>
          <pc:sldLayoutMkLst>
            <pc:docMk/>
            <pc:sldMasterMk cId="105053091" sldId="2147484223"/>
            <pc:sldLayoutMk cId="1305991359" sldId="2147484247"/>
          </pc:sldLayoutMkLst>
        </pc:sldLayoutChg>
        <pc:sldLayoutChg chg="del">
          <pc:chgData name="Megan Murphy" userId="c8abed84-9c27-493a-8c30-22bc2a48e2a9" providerId="ADAL" clId="{00E329AE-46A7-462B-B466-2122C896F751}" dt="2024-03-21T21:14:04.403" v="2421" actId="2696"/>
          <pc:sldLayoutMkLst>
            <pc:docMk/>
            <pc:sldMasterMk cId="105053091" sldId="2147484223"/>
            <pc:sldLayoutMk cId="1824340673" sldId="2147484248"/>
          </pc:sldLayoutMkLst>
        </pc:sldLayoutChg>
        <pc:sldLayoutChg chg="del">
          <pc:chgData name="Megan Murphy" userId="c8abed84-9c27-493a-8c30-22bc2a48e2a9" providerId="ADAL" clId="{00E329AE-46A7-462B-B466-2122C896F751}" dt="2024-03-21T21:14:04.406" v="2422" actId="2696"/>
          <pc:sldLayoutMkLst>
            <pc:docMk/>
            <pc:sldMasterMk cId="105053091" sldId="2147484223"/>
            <pc:sldLayoutMk cId="3480588771" sldId="2147484249"/>
          </pc:sldLayoutMkLst>
        </pc:sldLayoutChg>
        <pc:sldLayoutChg chg="del">
          <pc:chgData name="Megan Murphy" userId="c8abed84-9c27-493a-8c30-22bc2a48e2a9" providerId="ADAL" clId="{00E329AE-46A7-462B-B466-2122C896F751}" dt="2024-03-21T21:14:04.411" v="2423" actId="2696"/>
          <pc:sldLayoutMkLst>
            <pc:docMk/>
            <pc:sldMasterMk cId="105053091" sldId="2147484223"/>
            <pc:sldLayoutMk cId="2420292955" sldId="2147484250"/>
          </pc:sldLayoutMkLst>
        </pc:sldLayoutChg>
        <pc:sldLayoutChg chg="del">
          <pc:chgData name="Megan Murphy" userId="c8abed84-9c27-493a-8c30-22bc2a48e2a9" providerId="ADAL" clId="{00E329AE-46A7-462B-B466-2122C896F751}" dt="2024-03-21T21:14:04.416" v="2424" actId="2696"/>
          <pc:sldLayoutMkLst>
            <pc:docMk/>
            <pc:sldMasterMk cId="105053091" sldId="2147484223"/>
            <pc:sldLayoutMk cId="4072294000" sldId="2147484251"/>
          </pc:sldLayoutMkLst>
        </pc:sldLayoutChg>
        <pc:sldLayoutChg chg="del">
          <pc:chgData name="Megan Murphy" userId="c8abed84-9c27-493a-8c30-22bc2a48e2a9" providerId="ADAL" clId="{00E329AE-46A7-462B-B466-2122C896F751}" dt="2024-03-21T21:14:04.419" v="2425" actId="2696"/>
          <pc:sldLayoutMkLst>
            <pc:docMk/>
            <pc:sldMasterMk cId="105053091" sldId="2147484223"/>
            <pc:sldLayoutMk cId="823812424" sldId="2147484252"/>
          </pc:sldLayoutMkLst>
        </pc:sldLayoutChg>
        <pc:sldLayoutChg chg="del">
          <pc:chgData name="Megan Murphy" userId="c8abed84-9c27-493a-8c30-22bc2a48e2a9" providerId="ADAL" clId="{00E329AE-46A7-462B-B466-2122C896F751}" dt="2024-03-21T21:14:04.423" v="2426" actId="2696"/>
          <pc:sldLayoutMkLst>
            <pc:docMk/>
            <pc:sldMasterMk cId="105053091" sldId="2147484223"/>
            <pc:sldLayoutMk cId="4225391361" sldId="2147484253"/>
          </pc:sldLayoutMkLst>
        </pc:sldLayoutChg>
        <pc:sldLayoutChg chg="del">
          <pc:chgData name="Megan Murphy" userId="c8abed84-9c27-493a-8c30-22bc2a48e2a9" providerId="ADAL" clId="{00E329AE-46A7-462B-B466-2122C896F751}" dt="2024-03-21T21:14:04.426" v="2427" actId="2696"/>
          <pc:sldLayoutMkLst>
            <pc:docMk/>
            <pc:sldMasterMk cId="105053091" sldId="2147484223"/>
            <pc:sldLayoutMk cId="4278289969" sldId="2147484254"/>
          </pc:sldLayoutMkLst>
        </pc:sldLayoutChg>
        <pc:sldLayoutChg chg="del">
          <pc:chgData name="Megan Murphy" userId="c8abed84-9c27-493a-8c30-22bc2a48e2a9" providerId="ADAL" clId="{00E329AE-46A7-462B-B466-2122C896F751}" dt="2024-03-21T21:14:04.429" v="2428" actId="2696"/>
          <pc:sldLayoutMkLst>
            <pc:docMk/>
            <pc:sldMasterMk cId="105053091" sldId="2147484223"/>
            <pc:sldLayoutMk cId="3276721436" sldId="2147484255"/>
          </pc:sldLayoutMkLst>
        </pc:sldLayoutChg>
        <pc:sldLayoutChg chg="del">
          <pc:chgData name="Megan Murphy" userId="c8abed84-9c27-493a-8c30-22bc2a48e2a9" providerId="ADAL" clId="{00E329AE-46A7-462B-B466-2122C896F751}" dt="2024-03-21T21:14:04.613" v="2429" actId="2696"/>
          <pc:sldLayoutMkLst>
            <pc:docMk/>
            <pc:sldMasterMk cId="105053091" sldId="2147484223"/>
            <pc:sldLayoutMk cId="2989479388" sldId="2147484256"/>
          </pc:sldLayoutMkLst>
        </pc:sldLayoutChg>
        <pc:sldLayoutChg chg="del">
          <pc:chgData name="Megan Murphy" userId="c8abed84-9c27-493a-8c30-22bc2a48e2a9" providerId="ADAL" clId="{00E329AE-46A7-462B-B466-2122C896F751}" dt="2024-03-21T21:14:04.731" v="2430" actId="2696"/>
          <pc:sldLayoutMkLst>
            <pc:docMk/>
            <pc:sldMasterMk cId="105053091" sldId="2147484223"/>
            <pc:sldLayoutMk cId="1620723407" sldId="2147484257"/>
          </pc:sldLayoutMkLst>
        </pc:sldLayoutChg>
        <pc:sldLayoutChg chg="del">
          <pc:chgData name="Megan Murphy" userId="c8abed84-9c27-493a-8c30-22bc2a48e2a9" providerId="ADAL" clId="{00E329AE-46A7-462B-B466-2122C896F751}" dt="2024-03-21T21:14:04.883" v="2431" actId="2696"/>
          <pc:sldLayoutMkLst>
            <pc:docMk/>
            <pc:sldMasterMk cId="105053091" sldId="2147484223"/>
            <pc:sldLayoutMk cId="2391431951" sldId="2147484538"/>
          </pc:sldLayoutMkLst>
        </pc:sldLayoutChg>
      </pc:sldMasterChg>
      <pc:sldMasterChg chg="modSp mod delSldLayout modSldLayout">
        <pc:chgData name="Megan Murphy" userId="c8abed84-9c27-493a-8c30-22bc2a48e2a9" providerId="ADAL" clId="{00E329AE-46A7-462B-B466-2122C896F751}" dt="2024-03-21T22:00:48.987" v="2748" actId="2711"/>
        <pc:sldMasterMkLst>
          <pc:docMk/>
          <pc:sldMasterMk cId="1849073935" sldId="2147484258"/>
        </pc:sldMasterMkLst>
        <pc:spChg chg="mod">
          <ac:chgData name="Megan Murphy" userId="c8abed84-9c27-493a-8c30-22bc2a48e2a9" providerId="ADAL" clId="{00E329AE-46A7-462B-B466-2122C896F751}" dt="2024-03-21T21:17:46.574" v="2439" actId="2711"/>
          <ac:spMkLst>
            <pc:docMk/>
            <pc:sldMasterMk cId="1849073935" sldId="2147484258"/>
            <ac:spMk id="2" creationId="{29A38F4D-4518-8D46-8CB6-73F095E74D50}"/>
          </ac:spMkLst>
        </pc:spChg>
        <pc:spChg chg="mod">
          <ac:chgData name="Megan Murphy" userId="c8abed84-9c27-493a-8c30-22bc2a48e2a9" providerId="ADAL" clId="{00E329AE-46A7-462B-B466-2122C896F751}" dt="2024-03-21T21:53:43.954" v="2680" actId="2711"/>
          <ac:spMkLst>
            <pc:docMk/>
            <pc:sldMasterMk cId="1849073935" sldId="2147484258"/>
            <ac:spMk id="3" creationId="{F85949CD-A843-AC4F-8BAD-DE1D309036C2}"/>
          </ac:spMkLst>
        </pc:spChg>
        <pc:spChg chg="mod">
          <ac:chgData name="Megan Murphy" userId="c8abed84-9c27-493a-8c30-22bc2a48e2a9" providerId="ADAL" clId="{00E329AE-46A7-462B-B466-2122C896F751}" dt="2024-03-21T21:23:15.930" v="2469"/>
          <ac:spMkLst>
            <pc:docMk/>
            <pc:sldMasterMk cId="1849073935" sldId="2147484258"/>
            <ac:spMk id="9" creationId="{E4CD6646-AD10-EB4C-8492-B944B92DDE90}"/>
          </ac:spMkLst>
        </pc:spChg>
        <pc:sldLayoutChg chg="modSp mod">
          <pc:chgData name="Megan Murphy" userId="c8abed84-9c27-493a-8c30-22bc2a48e2a9" providerId="ADAL" clId="{00E329AE-46A7-462B-B466-2122C896F751}" dt="2024-03-21T21:53:18.089" v="2678" actId="2711"/>
          <pc:sldLayoutMkLst>
            <pc:docMk/>
            <pc:sldMasterMk cId="1849073935" sldId="2147484258"/>
            <pc:sldLayoutMk cId="503247822" sldId="2147484259"/>
          </pc:sldLayoutMkLst>
          <pc:spChg chg="mod">
            <ac:chgData name="Megan Murphy" userId="c8abed84-9c27-493a-8c30-22bc2a48e2a9" providerId="ADAL" clId="{00E329AE-46A7-462B-B466-2122C896F751}" dt="2024-03-21T21:53:08.788" v="2677" actId="2711"/>
            <ac:spMkLst>
              <pc:docMk/>
              <pc:sldMasterMk cId="1849073935" sldId="2147484258"/>
              <pc:sldLayoutMk cId="503247822" sldId="2147484259"/>
              <ac:spMk id="12" creationId="{8DE8EDEE-2A5C-8941-815C-2EB3F93FA4A8}"/>
            </ac:spMkLst>
          </pc:spChg>
          <pc:spChg chg="mod">
            <ac:chgData name="Megan Murphy" userId="c8abed84-9c27-493a-8c30-22bc2a48e2a9" providerId="ADAL" clId="{00E329AE-46A7-462B-B466-2122C896F751}" dt="2024-03-21T21:53:18.089" v="2678" actId="2711"/>
            <ac:spMkLst>
              <pc:docMk/>
              <pc:sldMasterMk cId="1849073935" sldId="2147484258"/>
              <pc:sldLayoutMk cId="503247822" sldId="2147484259"/>
              <ac:spMk id="14" creationId="{094D0195-A75A-C543-9957-73C42DAB13E4}"/>
            </ac:spMkLst>
          </pc:spChg>
          <pc:spChg chg="mod">
            <ac:chgData name="Megan Murphy" userId="c8abed84-9c27-493a-8c30-22bc2a48e2a9" providerId="ADAL" clId="{00E329AE-46A7-462B-B466-2122C896F751}" dt="2024-03-21T21:23:20.813" v="2470"/>
            <ac:spMkLst>
              <pc:docMk/>
              <pc:sldMasterMk cId="1849073935" sldId="2147484258"/>
              <pc:sldLayoutMk cId="503247822" sldId="2147484259"/>
              <ac:spMk id="18" creationId="{F4AEDED2-1F43-A74A-AF8D-BD575099EEE9}"/>
            </ac:spMkLst>
          </pc:spChg>
        </pc:sldLayoutChg>
        <pc:sldLayoutChg chg="del">
          <pc:chgData name="Megan Murphy" userId="c8abed84-9c27-493a-8c30-22bc2a48e2a9" providerId="ADAL" clId="{00E329AE-46A7-462B-B466-2122C896F751}" dt="2024-03-21T21:19:23.889" v="2442" actId="2696"/>
          <pc:sldLayoutMkLst>
            <pc:docMk/>
            <pc:sldMasterMk cId="1849073935" sldId="2147484258"/>
            <pc:sldLayoutMk cId="1145880000" sldId="2147484260"/>
          </pc:sldLayoutMkLst>
        </pc:sldLayoutChg>
        <pc:sldLayoutChg chg="del">
          <pc:chgData name="Megan Murphy" userId="c8abed84-9c27-493a-8c30-22bc2a48e2a9" providerId="ADAL" clId="{00E329AE-46A7-462B-B466-2122C896F751}" dt="2024-03-21T21:19:22.153" v="2441" actId="2696"/>
          <pc:sldLayoutMkLst>
            <pc:docMk/>
            <pc:sldMasterMk cId="1849073935" sldId="2147484258"/>
            <pc:sldLayoutMk cId="1480924269" sldId="2147484261"/>
          </pc:sldLayoutMkLst>
        </pc:sldLayoutChg>
        <pc:sldLayoutChg chg="modSp mod">
          <pc:chgData name="Megan Murphy" userId="c8abed84-9c27-493a-8c30-22bc2a48e2a9" providerId="ADAL" clId="{00E329AE-46A7-462B-B466-2122C896F751}" dt="2024-03-21T21:54:08.544" v="2685" actId="2711"/>
          <pc:sldLayoutMkLst>
            <pc:docMk/>
            <pc:sldMasterMk cId="1849073935" sldId="2147484258"/>
            <pc:sldLayoutMk cId="4067652954" sldId="2147484262"/>
          </pc:sldLayoutMkLst>
          <pc:spChg chg="mod">
            <ac:chgData name="Megan Murphy" userId="c8abed84-9c27-493a-8c30-22bc2a48e2a9" providerId="ADAL" clId="{00E329AE-46A7-462B-B466-2122C896F751}" dt="2024-03-21T21:23:25.222" v="2471"/>
            <ac:spMkLst>
              <pc:docMk/>
              <pc:sldMasterMk cId="1849073935" sldId="2147484258"/>
              <pc:sldLayoutMk cId="4067652954" sldId="2147484262"/>
              <ac:spMk id="8" creationId="{F997FB8B-39FD-814E-99F6-55C239257F6E}"/>
            </ac:spMkLst>
          </pc:spChg>
          <pc:spChg chg="mod">
            <ac:chgData name="Megan Murphy" userId="c8abed84-9c27-493a-8c30-22bc2a48e2a9" providerId="ADAL" clId="{00E329AE-46A7-462B-B466-2122C896F751}" dt="2024-03-21T21:54:08.544" v="2685" actId="2711"/>
            <ac:spMkLst>
              <pc:docMk/>
              <pc:sldMasterMk cId="1849073935" sldId="2147484258"/>
              <pc:sldLayoutMk cId="4067652954" sldId="2147484262"/>
              <ac:spMk id="14" creationId="{38D56E2A-484E-CC4E-91A0-35669DEB0601}"/>
            </ac:spMkLst>
          </pc:spChg>
          <pc:spChg chg="mod">
            <ac:chgData name="Megan Murphy" userId="c8abed84-9c27-493a-8c30-22bc2a48e2a9" providerId="ADAL" clId="{00E329AE-46A7-462B-B466-2122C896F751}" dt="2024-03-21T21:53:54.595" v="2681" actId="2711"/>
            <ac:spMkLst>
              <pc:docMk/>
              <pc:sldMasterMk cId="1849073935" sldId="2147484258"/>
              <pc:sldLayoutMk cId="4067652954" sldId="2147484262"/>
              <ac:spMk id="16" creationId="{A3248E58-E7E6-AF43-A1CB-1A85D648ED70}"/>
            </ac:spMkLst>
          </pc:spChg>
        </pc:sldLayoutChg>
        <pc:sldLayoutChg chg="delSp modSp mod">
          <pc:chgData name="Megan Murphy" userId="c8abed84-9c27-493a-8c30-22bc2a48e2a9" providerId="ADAL" clId="{00E329AE-46A7-462B-B466-2122C896F751}" dt="2024-03-21T21:55:08.787" v="2690" actId="2711"/>
          <pc:sldLayoutMkLst>
            <pc:docMk/>
            <pc:sldMasterMk cId="1849073935" sldId="2147484258"/>
            <pc:sldLayoutMk cId="1884594184" sldId="2147484263"/>
          </pc:sldLayoutMkLst>
          <pc:spChg chg="mod">
            <ac:chgData name="Megan Murphy" userId="c8abed84-9c27-493a-8c30-22bc2a48e2a9" providerId="ADAL" clId="{00E329AE-46A7-462B-B466-2122C896F751}" dt="2024-03-21T21:23:28.926" v="2472"/>
            <ac:spMkLst>
              <pc:docMk/>
              <pc:sldMasterMk cId="1849073935" sldId="2147484258"/>
              <pc:sldLayoutMk cId="1884594184" sldId="2147484263"/>
              <ac:spMk id="3" creationId="{BAFAB129-6AB3-454E-ABE6-8B5861D84E48}"/>
            </ac:spMkLst>
          </pc:spChg>
          <pc:spChg chg="mod">
            <ac:chgData name="Megan Murphy" userId="c8abed84-9c27-493a-8c30-22bc2a48e2a9" providerId="ADAL" clId="{00E329AE-46A7-462B-B466-2122C896F751}" dt="2024-03-21T21:54:50.939" v="2688" actId="2711"/>
            <ac:spMkLst>
              <pc:docMk/>
              <pc:sldMasterMk cId="1849073935" sldId="2147484258"/>
              <pc:sldLayoutMk cId="1884594184" sldId="2147484263"/>
              <ac:spMk id="9" creationId="{21B48549-8997-0E4C-9DBD-1678D7C479C5}"/>
            </ac:spMkLst>
          </pc:spChg>
          <pc:spChg chg="mod">
            <ac:chgData name="Megan Murphy" userId="c8abed84-9c27-493a-8c30-22bc2a48e2a9" providerId="ADAL" clId="{00E329AE-46A7-462B-B466-2122C896F751}" dt="2024-03-21T21:55:03.484" v="2689" actId="2711"/>
            <ac:spMkLst>
              <pc:docMk/>
              <pc:sldMasterMk cId="1849073935" sldId="2147484258"/>
              <pc:sldLayoutMk cId="1884594184" sldId="2147484263"/>
              <ac:spMk id="10" creationId="{B5C6C243-A425-524F-B48B-A6A7C75D289E}"/>
            </ac:spMkLst>
          </pc:spChg>
          <pc:spChg chg="mod">
            <ac:chgData name="Megan Murphy" userId="c8abed84-9c27-493a-8c30-22bc2a48e2a9" providerId="ADAL" clId="{00E329AE-46A7-462B-B466-2122C896F751}" dt="2024-03-21T21:55:08.787" v="2690" actId="2711"/>
            <ac:spMkLst>
              <pc:docMk/>
              <pc:sldMasterMk cId="1849073935" sldId="2147484258"/>
              <pc:sldLayoutMk cId="1884594184" sldId="2147484263"/>
              <ac:spMk id="11" creationId="{859E6D0A-88C5-7745-93E2-0DDF99B5CD3E}"/>
            </ac:spMkLst>
          </pc:spChg>
          <pc:spChg chg="mod">
            <ac:chgData name="Megan Murphy" userId="c8abed84-9c27-493a-8c30-22bc2a48e2a9" providerId="ADAL" clId="{00E329AE-46A7-462B-B466-2122C896F751}" dt="2024-03-21T21:54:43.336" v="2687" actId="2711"/>
            <ac:spMkLst>
              <pc:docMk/>
              <pc:sldMasterMk cId="1849073935" sldId="2147484258"/>
              <pc:sldLayoutMk cId="1884594184" sldId="2147484263"/>
              <ac:spMk id="12" creationId="{29643761-E02D-C44E-88DC-B8F10563BBB8}"/>
            </ac:spMkLst>
          </pc:spChg>
          <pc:spChg chg="del">
            <ac:chgData name="Megan Murphy" userId="c8abed84-9c27-493a-8c30-22bc2a48e2a9" providerId="ADAL" clId="{00E329AE-46A7-462B-B466-2122C896F751}" dt="2024-03-21T21:54:33.728" v="2686" actId="478"/>
            <ac:spMkLst>
              <pc:docMk/>
              <pc:sldMasterMk cId="1849073935" sldId="2147484258"/>
              <pc:sldLayoutMk cId="1884594184" sldId="2147484263"/>
              <ac:spMk id="13" creationId="{02F21F7C-7CB0-3942-BFBD-285052A05388}"/>
            </ac:spMkLst>
          </pc:spChg>
        </pc:sldLayoutChg>
        <pc:sldLayoutChg chg="addSp delSp modSp mod">
          <pc:chgData name="Megan Murphy" userId="c8abed84-9c27-493a-8c30-22bc2a48e2a9" providerId="ADAL" clId="{00E329AE-46A7-462B-B466-2122C896F751}" dt="2024-03-21T21:55:38.194" v="2695" actId="2711"/>
          <pc:sldLayoutMkLst>
            <pc:docMk/>
            <pc:sldMasterMk cId="1849073935" sldId="2147484258"/>
            <pc:sldLayoutMk cId="887984123" sldId="2147484264"/>
          </pc:sldLayoutMkLst>
          <pc:spChg chg="add del mod">
            <ac:chgData name="Megan Murphy" userId="c8abed84-9c27-493a-8c30-22bc2a48e2a9" providerId="ADAL" clId="{00E329AE-46A7-462B-B466-2122C896F751}" dt="2024-03-21T21:55:38.194" v="2695" actId="2711"/>
            <ac:spMkLst>
              <pc:docMk/>
              <pc:sldMasterMk cId="1849073935" sldId="2147484258"/>
              <pc:sldLayoutMk cId="887984123" sldId="2147484264"/>
              <ac:spMk id="35" creationId="{4251B904-3DD3-3D47-BBD7-1D4AFE49FA83}"/>
            </ac:spMkLst>
          </pc:spChg>
          <pc:spChg chg="mod">
            <ac:chgData name="Megan Murphy" userId="c8abed84-9c27-493a-8c30-22bc2a48e2a9" providerId="ADAL" clId="{00E329AE-46A7-462B-B466-2122C896F751}" dt="2024-03-21T21:23:33.901" v="2473"/>
            <ac:spMkLst>
              <pc:docMk/>
              <pc:sldMasterMk cId="1849073935" sldId="2147484258"/>
              <pc:sldLayoutMk cId="887984123" sldId="2147484264"/>
              <ac:spMk id="36" creationId="{E000646E-66C1-D94F-AE64-70359E5E2329}"/>
            </ac:spMkLst>
          </pc:spChg>
        </pc:sldLayoutChg>
        <pc:sldLayoutChg chg="addSp delSp modSp mod">
          <pc:chgData name="Megan Murphy" userId="c8abed84-9c27-493a-8c30-22bc2a48e2a9" providerId="ADAL" clId="{00E329AE-46A7-462B-B466-2122C896F751}" dt="2024-03-21T21:55:44.650" v="2696" actId="2711"/>
          <pc:sldLayoutMkLst>
            <pc:docMk/>
            <pc:sldMasterMk cId="1849073935" sldId="2147484258"/>
            <pc:sldLayoutMk cId="2184010145" sldId="2147484265"/>
          </pc:sldLayoutMkLst>
          <pc:spChg chg="mod">
            <ac:chgData name="Megan Murphy" userId="c8abed84-9c27-493a-8c30-22bc2a48e2a9" providerId="ADAL" clId="{00E329AE-46A7-462B-B466-2122C896F751}" dt="2024-03-21T21:23:37.873" v="2474"/>
            <ac:spMkLst>
              <pc:docMk/>
              <pc:sldMasterMk cId="1849073935" sldId="2147484258"/>
              <pc:sldLayoutMk cId="2184010145" sldId="2147484265"/>
              <ac:spMk id="8" creationId="{F997FB8B-39FD-814E-99F6-55C239257F6E}"/>
            </ac:spMkLst>
          </pc:spChg>
          <pc:spChg chg="add del mod">
            <ac:chgData name="Megan Murphy" userId="c8abed84-9c27-493a-8c30-22bc2a48e2a9" providerId="ADAL" clId="{00E329AE-46A7-462B-B466-2122C896F751}" dt="2024-03-21T21:55:44.650" v="2696" actId="2711"/>
            <ac:spMkLst>
              <pc:docMk/>
              <pc:sldMasterMk cId="1849073935" sldId="2147484258"/>
              <pc:sldLayoutMk cId="2184010145" sldId="2147484265"/>
              <ac:spMk id="9" creationId="{2FECDA4E-ED8D-3841-8294-8023874554C3}"/>
            </ac:spMkLst>
          </pc:spChg>
        </pc:sldLayoutChg>
        <pc:sldLayoutChg chg="modSp mod">
          <pc:chgData name="Megan Murphy" userId="c8abed84-9c27-493a-8c30-22bc2a48e2a9" providerId="ADAL" clId="{00E329AE-46A7-462B-B466-2122C896F751}" dt="2024-03-21T21:55:49.655" v="2697" actId="2711"/>
          <pc:sldLayoutMkLst>
            <pc:docMk/>
            <pc:sldMasterMk cId="1849073935" sldId="2147484258"/>
            <pc:sldLayoutMk cId="2934160675" sldId="2147484266"/>
          </pc:sldLayoutMkLst>
          <pc:spChg chg="mod">
            <ac:chgData name="Megan Murphy" userId="c8abed84-9c27-493a-8c30-22bc2a48e2a9" providerId="ADAL" clId="{00E329AE-46A7-462B-B466-2122C896F751}" dt="2024-03-21T21:23:42.294" v="2475"/>
            <ac:spMkLst>
              <pc:docMk/>
              <pc:sldMasterMk cId="1849073935" sldId="2147484258"/>
              <pc:sldLayoutMk cId="2934160675" sldId="2147484266"/>
              <ac:spMk id="8" creationId="{F997FB8B-39FD-814E-99F6-55C239257F6E}"/>
            </ac:spMkLst>
          </pc:spChg>
          <pc:spChg chg="mod">
            <ac:chgData name="Megan Murphy" userId="c8abed84-9c27-493a-8c30-22bc2a48e2a9" providerId="ADAL" clId="{00E329AE-46A7-462B-B466-2122C896F751}" dt="2024-03-21T21:55:49.655" v="2697" actId="2711"/>
            <ac:spMkLst>
              <pc:docMk/>
              <pc:sldMasterMk cId="1849073935" sldId="2147484258"/>
              <pc:sldLayoutMk cId="2934160675" sldId="2147484266"/>
              <ac:spMk id="9" creationId="{2FECDA4E-ED8D-3841-8294-8023874554C3}"/>
            </ac:spMkLst>
          </pc:spChg>
        </pc:sldLayoutChg>
        <pc:sldLayoutChg chg="modSp mod">
          <pc:chgData name="Megan Murphy" userId="c8abed84-9c27-493a-8c30-22bc2a48e2a9" providerId="ADAL" clId="{00E329AE-46A7-462B-B466-2122C896F751}" dt="2024-03-21T21:55:55.872" v="2698" actId="2711"/>
          <pc:sldLayoutMkLst>
            <pc:docMk/>
            <pc:sldMasterMk cId="1849073935" sldId="2147484258"/>
            <pc:sldLayoutMk cId="4166649945" sldId="2147484267"/>
          </pc:sldLayoutMkLst>
          <pc:spChg chg="mod">
            <ac:chgData name="Megan Murphy" userId="c8abed84-9c27-493a-8c30-22bc2a48e2a9" providerId="ADAL" clId="{00E329AE-46A7-462B-B466-2122C896F751}" dt="2024-03-21T21:55:55.872" v="2698" actId="2711"/>
            <ac:spMkLst>
              <pc:docMk/>
              <pc:sldMasterMk cId="1849073935" sldId="2147484258"/>
              <pc:sldLayoutMk cId="4166649945" sldId="2147484267"/>
              <ac:spMk id="35" creationId="{4251B904-3DD3-3D47-BBD7-1D4AFE49FA83}"/>
            </ac:spMkLst>
          </pc:spChg>
          <pc:spChg chg="mod">
            <ac:chgData name="Megan Murphy" userId="c8abed84-9c27-493a-8c30-22bc2a48e2a9" providerId="ADAL" clId="{00E329AE-46A7-462B-B466-2122C896F751}" dt="2024-03-21T21:23:46.519" v="2476"/>
            <ac:spMkLst>
              <pc:docMk/>
              <pc:sldMasterMk cId="1849073935" sldId="2147484258"/>
              <pc:sldLayoutMk cId="4166649945" sldId="2147484267"/>
              <ac:spMk id="36" creationId="{E000646E-66C1-D94F-AE64-70359E5E2329}"/>
            </ac:spMkLst>
          </pc:spChg>
        </pc:sldLayoutChg>
        <pc:sldLayoutChg chg="del">
          <pc:chgData name="Megan Murphy" userId="c8abed84-9c27-493a-8c30-22bc2a48e2a9" providerId="ADAL" clId="{00E329AE-46A7-462B-B466-2122C896F751}" dt="2024-03-21T21:19:14.864" v="2440" actId="2696"/>
          <pc:sldLayoutMkLst>
            <pc:docMk/>
            <pc:sldMasterMk cId="1849073935" sldId="2147484258"/>
            <pc:sldLayoutMk cId="317387207" sldId="2147484268"/>
          </pc:sldLayoutMkLst>
        </pc:sldLayoutChg>
        <pc:sldLayoutChg chg="modSp mod">
          <pc:chgData name="Megan Murphy" userId="c8abed84-9c27-493a-8c30-22bc2a48e2a9" providerId="ADAL" clId="{00E329AE-46A7-462B-B466-2122C896F751}" dt="2024-03-21T21:56:02.251" v="2699" actId="2711"/>
          <pc:sldLayoutMkLst>
            <pc:docMk/>
            <pc:sldMasterMk cId="1849073935" sldId="2147484258"/>
            <pc:sldLayoutMk cId="2432536750" sldId="2147484269"/>
          </pc:sldLayoutMkLst>
          <pc:spChg chg="mod">
            <ac:chgData name="Megan Murphy" userId="c8abed84-9c27-493a-8c30-22bc2a48e2a9" providerId="ADAL" clId="{00E329AE-46A7-462B-B466-2122C896F751}" dt="2024-03-21T21:23:50.199" v="2477"/>
            <ac:spMkLst>
              <pc:docMk/>
              <pc:sldMasterMk cId="1849073935" sldId="2147484258"/>
              <pc:sldLayoutMk cId="2432536750" sldId="2147484269"/>
              <ac:spMk id="8" creationId="{F997FB8B-39FD-814E-99F6-55C239257F6E}"/>
            </ac:spMkLst>
          </pc:spChg>
          <pc:spChg chg="mod">
            <ac:chgData name="Megan Murphy" userId="c8abed84-9c27-493a-8c30-22bc2a48e2a9" providerId="ADAL" clId="{00E329AE-46A7-462B-B466-2122C896F751}" dt="2024-03-21T21:56:02.251" v="2699" actId="2711"/>
            <ac:spMkLst>
              <pc:docMk/>
              <pc:sldMasterMk cId="1849073935" sldId="2147484258"/>
              <pc:sldLayoutMk cId="2432536750" sldId="2147484269"/>
              <ac:spMk id="18" creationId="{03CDA041-809F-CC48-9E1D-417B3191BF0B}"/>
            </ac:spMkLst>
          </pc:spChg>
        </pc:sldLayoutChg>
        <pc:sldLayoutChg chg="modSp mod">
          <pc:chgData name="Megan Murphy" userId="c8abed84-9c27-493a-8c30-22bc2a48e2a9" providerId="ADAL" clId="{00E329AE-46A7-462B-B466-2122C896F751}" dt="2024-03-21T21:56:10.906" v="2701" actId="2711"/>
          <pc:sldLayoutMkLst>
            <pc:docMk/>
            <pc:sldMasterMk cId="1849073935" sldId="2147484258"/>
            <pc:sldLayoutMk cId="155449599" sldId="2147484270"/>
          </pc:sldLayoutMkLst>
          <pc:spChg chg="mod">
            <ac:chgData name="Megan Murphy" userId="c8abed84-9c27-493a-8c30-22bc2a48e2a9" providerId="ADAL" clId="{00E329AE-46A7-462B-B466-2122C896F751}" dt="2024-03-21T21:23:53.905" v="2478"/>
            <ac:spMkLst>
              <pc:docMk/>
              <pc:sldMasterMk cId="1849073935" sldId="2147484258"/>
              <pc:sldLayoutMk cId="155449599" sldId="2147484270"/>
              <ac:spMk id="8" creationId="{F997FB8B-39FD-814E-99F6-55C239257F6E}"/>
            </ac:spMkLst>
          </pc:spChg>
          <pc:spChg chg="mod">
            <ac:chgData name="Megan Murphy" userId="c8abed84-9c27-493a-8c30-22bc2a48e2a9" providerId="ADAL" clId="{00E329AE-46A7-462B-B466-2122C896F751}" dt="2024-03-21T21:56:10.906" v="2701" actId="2711"/>
            <ac:spMkLst>
              <pc:docMk/>
              <pc:sldMasterMk cId="1849073935" sldId="2147484258"/>
              <pc:sldLayoutMk cId="155449599" sldId="2147484270"/>
              <ac:spMk id="18" creationId="{03CDA041-809F-CC48-9E1D-417B3191BF0B}"/>
            </ac:spMkLst>
          </pc:spChg>
        </pc:sldLayoutChg>
        <pc:sldLayoutChg chg="modSp mod">
          <pc:chgData name="Megan Murphy" userId="c8abed84-9c27-493a-8c30-22bc2a48e2a9" providerId="ADAL" clId="{00E329AE-46A7-462B-B466-2122C896F751}" dt="2024-03-21T21:56:17.737" v="2702" actId="2711"/>
          <pc:sldLayoutMkLst>
            <pc:docMk/>
            <pc:sldMasterMk cId="1849073935" sldId="2147484258"/>
            <pc:sldLayoutMk cId="4185020337" sldId="2147484271"/>
          </pc:sldLayoutMkLst>
          <pc:spChg chg="mod">
            <ac:chgData name="Megan Murphy" userId="c8abed84-9c27-493a-8c30-22bc2a48e2a9" providerId="ADAL" clId="{00E329AE-46A7-462B-B466-2122C896F751}" dt="2024-03-21T21:23:57.696" v="2479"/>
            <ac:spMkLst>
              <pc:docMk/>
              <pc:sldMasterMk cId="1849073935" sldId="2147484258"/>
              <pc:sldLayoutMk cId="4185020337" sldId="2147484271"/>
              <ac:spMk id="8" creationId="{F997FB8B-39FD-814E-99F6-55C239257F6E}"/>
            </ac:spMkLst>
          </pc:spChg>
          <pc:spChg chg="mod">
            <ac:chgData name="Megan Murphy" userId="c8abed84-9c27-493a-8c30-22bc2a48e2a9" providerId="ADAL" clId="{00E329AE-46A7-462B-B466-2122C896F751}" dt="2024-03-21T21:56:17.737" v="2702" actId="2711"/>
            <ac:spMkLst>
              <pc:docMk/>
              <pc:sldMasterMk cId="1849073935" sldId="2147484258"/>
              <pc:sldLayoutMk cId="4185020337" sldId="2147484271"/>
              <ac:spMk id="18" creationId="{03CDA041-809F-CC48-9E1D-417B3191BF0B}"/>
            </ac:spMkLst>
          </pc:spChg>
        </pc:sldLayoutChg>
        <pc:sldLayoutChg chg="delSp modSp mod">
          <pc:chgData name="Megan Murphy" userId="c8abed84-9c27-493a-8c30-22bc2a48e2a9" providerId="ADAL" clId="{00E329AE-46A7-462B-B466-2122C896F751}" dt="2024-03-21T21:56:46.402" v="2706" actId="2711"/>
          <pc:sldLayoutMkLst>
            <pc:docMk/>
            <pc:sldMasterMk cId="1849073935" sldId="2147484258"/>
            <pc:sldLayoutMk cId="4284069176" sldId="2147484272"/>
          </pc:sldLayoutMkLst>
          <pc:spChg chg="mod">
            <ac:chgData name="Megan Murphy" userId="c8abed84-9c27-493a-8c30-22bc2a48e2a9" providerId="ADAL" clId="{00E329AE-46A7-462B-B466-2122C896F751}" dt="2024-03-21T21:24:01.639" v="2480"/>
            <ac:spMkLst>
              <pc:docMk/>
              <pc:sldMasterMk cId="1849073935" sldId="2147484258"/>
              <pc:sldLayoutMk cId="4284069176" sldId="2147484272"/>
              <ac:spMk id="8" creationId="{F997FB8B-39FD-814E-99F6-55C239257F6E}"/>
            </ac:spMkLst>
          </pc:spChg>
          <pc:spChg chg="mod">
            <ac:chgData name="Megan Murphy" userId="c8abed84-9c27-493a-8c30-22bc2a48e2a9" providerId="ADAL" clId="{00E329AE-46A7-462B-B466-2122C896F751}" dt="2024-03-21T21:56:24.151" v="2703" actId="2711"/>
            <ac:spMkLst>
              <pc:docMk/>
              <pc:sldMasterMk cId="1849073935" sldId="2147484258"/>
              <pc:sldLayoutMk cId="4284069176" sldId="2147484272"/>
              <ac:spMk id="14" creationId="{0C0EDCDE-0771-9C4C-89F1-8D32A7CE41C0}"/>
            </ac:spMkLst>
          </pc:spChg>
          <pc:spChg chg="del">
            <ac:chgData name="Megan Murphy" userId="c8abed84-9c27-493a-8c30-22bc2a48e2a9" providerId="ADAL" clId="{00E329AE-46A7-462B-B466-2122C896F751}" dt="2024-03-21T21:56:30.086" v="2704" actId="478"/>
            <ac:spMkLst>
              <pc:docMk/>
              <pc:sldMasterMk cId="1849073935" sldId="2147484258"/>
              <pc:sldLayoutMk cId="4284069176" sldId="2147484272"/>
              <ac:spMk id="15" creationId="{5688F745-6BD6-A240-ACB9-0E69F40A8A16}"/>
            </ac:spMkLst>
          </pc:spChg>
          <pc:spChg chg="mod">
            <ac:chgData name="Megan Murphy" userId="c8abed84-9c27-493a-8c30-22bc2a48e2a9" providerId="ADAL" clId="{00E329AE-46A7-462B-B466-2122C896F751}" dt="2024-03-21T21:56:46.402" v="2706" actId="2711"/>
            <ac:spMkLst>
              <pc:docMk/>
              <pc:sldMasterMk cId="1849073935" sldId="2147484258"/>
              <pc:sldLayoutMk cId="4284069176" sldId="2147484272"/>
              <ac:spMk id="18" creationId="{03CDA041-809F-CC48-9E1D-417B3191BF0B}"/>
            </ac:spMkLst>
          </pc:spChg>
        </pc:sldLayoutChg>
        <pc:sldLayoutChg chg="addSp delSp modSp mod">
          <pc:chgData name="Megan Murphy" userId="c8abed84-9c27-493a-8c30-22bc2a48e2a9" providerId="ADAL" clId="{00E329AE-46A7-462B-B466-2122C896F751}" dt="2024-03-21T21:57:06.040" v="2711" actId="2711"/>
          <pc:sldLayoutMkLst>
            <pc:docMk/>
            <pc:sldMasterMk cId="1849073935" sldId="2147484258"/>
            <pc:sldLayoutMk cId="3119729432" sldId="2147484273"/>
          </pc:sldLayoutMkLst>
          <pc:spChg chg="mod">
            <ac:chgData name="Megan Murphy" userId="c8abed84-9c27-493a-8c30-22bc2a48e2a9" providerId="ADAL" clId="{00E329AE-46A7-462B-B466-2122C896F751}" dt="2024-03-21T21:24:06.357" v="2481"/>
            <ac:spMkLst>
              <pc:docMk/>
              <pc:sldMasterMk cId="1849073935" sldId="2147484258"/>
              <pc:sldLayoutMk cId="3119729432" sldId="2147484273"/>
              <ac:spMk id="8" creationId="{F997FB8B-39FD-814E-99F6-55C239257F6E}"/>
            </ac:spMkLst>
          </pc:spChg>
          <pc:spChg chg="add del">
            <ac:chgData name="Megan Murphy" userId="c8abed84-9c27-493a-8c30-22bc2a48e2a9" providerId="ADAL" clId="{00E329AE-46A7-462B-B466-2122C896F751}" dt="2024-03-21T21:56:53.117" v="2708" actId="478"/>
            <ac:spMkLst>
              <pc:docMk/>
              <pc:sldMasterMk cId="1849073935" sldId="2147484258"/>
              <pc:sldLayoutMk cId="3119729432" sldId="2147484273"/>
              <ac:spMk id="10" creationId="{24620938-F65E-1248-9491-2B0C43FD3327}"/>
            </ac:spMkLst>
          </pc:spChg>
          <pc:spChg chg="mod">
            <ac:chgData name="Megan Murphy" userId="c8abed84-9c27-493a-8c30-22bc2a48e2a9" providerId="ADAL" clId="{00E329AE-46A7-462B-B466-2122C896F751}" dt="2024-03-21T21:56:59.696" v="2710" actId="2711"/>
            <ac:spMkLst>
              <pc:docMk/>
              <pc:sldMasterMk cId="1849073935" sldId="2147484258"/>
              <pc:sldLayoutMk cId="3119729432" sldId="2147484273"/>
              <ac:spMk id="12" creationId="{4B68434B-9B42-6642-ADD8-D7D18E6B87CE}"/>
            </ac:spMkLst>
          </pc:spChg>
          <pc:spChg chg="del">
            <ac:chgData name="Megan Murphy" userId="c8abed84-9c27-493a-8c30-22bc2a48e2a9" providerId="ADAL" clId="{00E329AE-46A7-462B-B466-2122C896F751}" dt="2024-03-21T21:56:55.014" v="2709" actId="478"/>
            <ac:spMkLst>
              <pc:docMk/>
              <pc:sldMasterMk cId="1849073935" sldId="2147484258"/>
              <pc:sldLayoutMk cId="3119729432" sldId="2147484273"/>
              <ac:spMk id="15" creationId="{5688F745-6BD6-A240-ACB9-0E69F40A8A16}"/>
            </ac:spMkLst>
          </pc:spChg>
          <pc:spChg chg="mod">
            <ac:chgData name="Megan Murphy" userId="c8abed84-9c27-493a-8c30-22bc2a48e2a9" providerId="ADAL" clId="{00E329AE-46A7-462B-B466-2122C896F751}" dt="2024-03-21T21:57:06.040" v="2711" actId="2711"/>
            <ac:spMkLst>
              <pc:docMk/>
              <pc:sldMasterMk cId="1849073935" sldId="2147484258"/>
              <pc:sldLayoutMk cId="3119729432" sldId="2147484273"/>
              <ac:spMk id="18" creationId="{03CDA041-809F-CC48-9E1D-417B3191BF0B}"/>
            </ac:spMkLst>
          </pc:spChg>
        </pc:sldLayoutChg>
        <pc:sldLayoutChg chg="delSp modSp mod">
          <pc:chgData name="Megan Murphy" userId="c8abed84-9c27-493a-8c30-22bc2a48e2a9" providerId="ADAL" clId="{00E329AE-46A7-462B-B466-2122C896F751}" dt="2024-03-21T21:57:21.313" v="2714" actId="2711"/>
          <pc:sldLayoutMkLst>
            <pc:docMk/>
            <pc:sldMasterMk cId="1849073935" sldId="2147484258"/>
            <pc:sldLayoutMk cId="4134116523" sldId="2147484274"/>
          </pc:sldLayoutMkLst>
          <pc:spChg chg="mod">
            <ac:chgData name="Megan Murphy" userId="c8abed84-9c27-493a-8c30-22bc2a48e2a9" providerId="ADAL" clId="{00E329AE-46A7-462B-B466-2122C896F751}" dt="2024-03-21T21:24:09.839" v="2482"/>
            <ac:spMkLst>
              <pc:docMk/>
              <pc:sldMasterMk cId="1849073935" sldId="2147484258"/>
              <pc:sldLayoutMk cId="4134116523" sldId="2147484274"/>
              <ac:spMk id="8" creationId="{F997FB8B-39FD-814E-99F6-55C239257F6E}"/>
            </ac:spMkLst>
          </pc:spChg>
          <pc:spChg chg="mod">
            <ac:chgData name="Megan Murphy" userId="c8abed84-9c27-493a-8c30-22bc2a48e2a9" providerId="ADAL" clId="{00E329AE-46A7-462B-B466-2122C896F751}" dt="2024-03-21T21:57:16.184" v="2713" actId="2711"/>
            <ac:spMkLst>
              <pc:docMk/>
              <pc:sldMasterMk cId="1849073935" sldId="2147484258"/>
              <pc:sldLayoutMk cId="4134116523" sldId="2147484274"/>
              <ac:spMk id="13" creationId="{5BC5E979-A26D-DD4B-9B65-77582996CA44}"/>
            </ac:spMkLst>
          </pc:spChg>
          <pc:spChg chg="del">
            <ac:chgData name="Megan Murphy" userId="c8abed84-9c27-493a-8c30-22bc2a48e2a9" providerId="ADAL" clId="{00E329AE-46A7-462B-B466-2122C896F751}" dt="2024-03-21T21:57:11.351" v="2712" actId="478"/>
            <ac:spMkLst>
              <pc:docMk/>
              <pc:sldMasterMk cId="1849073935" sldId="2147484258"/>
              <pc:sldLayoutMk cId="4134116523" sldId="2147484274"/>
              <ac:spMk id="15" creationId="{5688F745-6BD6-A240-ACB9-0E69F40A8A16}"/>
            </ac:spMkLst>
          </pc:spChg>
          <pc:spChg chg="mod">
            <ac:chgData name="Megan Murphy" userId="c8abed84-9c27-493a-8c30-22bc2a48e2a9" providerId="ADAL" clId="{00E329AE-46A7-462B-B466-2122C896F751}" dt="2024-03-21T21:57:21.313" v="2714" actId="2711"/>
            <ac:spMkLst>
              <pc:docMk/>
              <pc:sldMasterMk cId="1849073935" sldId="2147484258"/>
              <pc:sldLayoutMk cId="4134116523" sldId="2147484274"/>
              <ac:spMk id="18" creationId="{03CDA041-809F-CC48-9E1D-417B3191BF0B}"/>
            </ac:spMkLst>
          </pc:spChg>
        </pc:sldLayoutChg>
        <pc:sldLayoutChg chg="delSp modSp mod">
          <pc:chgData name="Megan Murphy" userId="c8abed84-9c27-493a-8c30-22bc2a48e2a9" providerId="ADAL" clId="{00E329AE-46A7-462B-B466-2122C896F751}" dt="2024-03-21T21:58:47.768" v="2723" actId="2711"/>
          <pc:sldLayoutMkLst>
            <pc:docMk/>
            <pc:sldMasterMk cId="1849073935" sldId="2147484258"/>
            <pc:sldLayoutMk cId="3885846421" sldId="2147484275"/>
          </pc:sldLayoutMkLst>
          <pc:spChg chg="mod">
            <ac:chgData name="Megan Murphy" userId="c8abed84-9c27-493a-8c30-22bc2a48e2a9" providerId="ADAL" clId="{00E329AE-46A7-462B-B466-2122C896F751}" dt="2024-03-21T21:24:14.063" v="2483"/>
            <ac:spMkLst>
              <pc:docMk/>
              <pc:sldMasterMk cId="1849073935" sldId="2147484258"/>
              <pc:sldLayoutMk cId="3885846421" sldId="2147484275"/>
              <ac:spMk id="8" creationId="{F997FB8B-39FD-814E-99F6-55C239257F6E}"/>
            </ac:spMkLst>
          </pc:spChg>
          <pc:spChg chg="mod">
            <ac:chgData name="Megan Murphy" userId="c8abed84-9c27-493a-8c30-22bc2a48e2a9" providerId="ADAL" clId="{00E329AE-46A7-462B-B466-2122C896F751}" dt="2024-03-21T21:57:35.279" v="2717" actId="2711"/>
            <ac:spMkLst>
              <pc:docMk/>
              <pc:sldMasterMk cId="1849073935" sldId="2147484258"/>
              <pc:sldLayoutMk cId="3885846421" sldId="2147484275"/>
              <ac:spMk id="14" creationId="{0C0EDCDE-0771-9C4C-89F1-8D32A7CE41C0}"/>
            </ac:spMkLst>
          </pc:spChg>
          <pc:spChg chg="del">
            <ac:chgData name="Megan Murphy" userId="c8abed84-9c27-493a-8c30-22bc2a48e2a9" providerId="ADAL" clId="{00E329AE-46A7-462B-B466-2122C896F751}" dt="2024-03-21T21:57:25.762" v="2715" actId="478"/>
            <ac:spMkLst>
              <pc:docMk/>
              <pc:sldMasterMk cId="1849073935" sldId="2147484258"/>
              <pc:sldLayoutMk cId="3885846421" sldId="2147484275"/>
              <ac:spMk id="15" creationId="{5688F745-6BD6-A240-ACB9-0E69F40A8A16}"/>
            </ac:spMkLst>
          </pc:spChg>
          <pc:spChg chg="mod">
            <ac:chgData name="Megan Murphy" userId="c8abed84-9c27-493a-8c30-22bc2a48e2a9" providerId="ADAL" clId="{00E329AE-46A7-462B-B466-2122C896F751}" dt="2024-03-21T21:58:47.768" v="2723" actId="2711"/>
            <ac:spMkLst>
              <pc:docMk/>
              <pc:sldMasterMk cId="1849073935" sldId="2147484258"/>
              <pc:sldLayoutMk cId="3885846421" sldId="2147484275"/>
              <ac:spMk id="18" creationId="{03CDA041-809F-CC48-9E1D-417B3191BF0B}"/>
            </ac:spMkLst>
          </pc:spChg>
        </pc:sldLayoutChg>
        <pc:sldLayoutChg chg="delSp modSp mod">
          <pc:chgData name="Megan Murphy" userId="c8abed84-9c27-493a-8c30-22bc2a48e2a9" providerId="ADAL" clId="{00E329AE-46A7-462B-B466-2122C896F751}" dt="2024-03-21T21:58:34.524" v="2722" actId="2711"/>
          <pc:sldLayoutMkLst>
            <pc:docMk/>
            <pc:sldMasterMk cId="1849073935" sldId="2147484258"/>
            <pc:sldLayoutMk cId="310252724" sldId="2147484276"/>
          </pc:sldLayoutMkLst>
          <pc:spChg chg="mod">
            <ac:chgData name="Megan Murphy" userId="c8abed84-9c27-493a-8c30-22bc2a48e2a9" providerId="ADAL" clId="{00E329AE-46A7-462B-B466-2122C896F751}" dt="2024-03-21T21:24:17.446" v="2484"/>
            <ac:spMkLst>
              <pc:docMk/>
              <pc:sldMasterMk cId="1849073935" sldId="2147484258"/>
              <pc:sldLayoutMk cId="310252724" sldId="2147484276"/>
              <ac:spMk id="8" creationId="{F997FB8B-39FD-814E-99F6-55C239257F6E}"/>
            </ac:spMkLst>
          </pc:spChg>
          <pc:spChg chg="mod">
            <ac:chgData name="Megan Murphy" userId="c8abed84-9c27-493a-8c30-22bc2a48e2a9" providerId="ADAL" clId="{00E329AE-46A7-462B-B466-2122C896F751}" dt="2024-03-21T21:58:28.855" v="2721" actId="2711"/>
            <ac:spMkLst>
              <pc:docMk/>
              <pc:sldMasterMk cId="1849073935" sldId="2147484258"/>
              <pc:sldLayoutMk cId="310252724" sldId="2147484276"/>
              <ac:spMk id="12" creationId="{384F3178-FCBE-6F4E-84FF-74DECC576702}"/>
            </ac:spMkLst>
          </pc:spChg>
          <pc:spChg chg="del">
            <ac:chgData name="Megan Murphy" userId="c8abed84-9c27-493a-8c30-22bc2a48e2a9" providerId="ADAL" clId="{00E329AE-46A7-462B-B466-2122C896F751}" dt="2024-03-21T21:58:24.952" v="2720" actId="478"/>
            <ac:spMkLst>
              <pc:docMk/>
              <pc:sldMasterMk cId="1849073935" sldId="2147484258"/>
              <pc:sldLayoutMk cId="310252724" sldId="2147484276"/>
              <ac:spMk id="15" creationId="{5688F745-6BD6-A240-ACB9-0E69F40A8A16}"/>
            </ac:spMkLst>
          </pc:spChg>
          <pc:spChg chg="mod">
            <ac:chgData name="Megan Murphy" userId="c8abed84-9c27-493a-8c30-22bc2a48e2a9" providerId="ADAL" clId="{00E329AE-46A7-462B-B466-2122C896F751}" dt="2024-03-21T21:58:34.524" v="2722" actId="2711"/>
            <ac:spMkLst>
              <pc:docMk/>
              <pc:sldMasterMk cId="1849073935" sldId="2147484258"/>
              <pc:sldLayoutMk cId="310252724" sldId="2147484276"/>
              <ac:spMk id="18" creationId="{03CDA041-809F-CC48-9E1D-417B3191BF0B}"/>
            </ac:spMkLst>
          </pc:spChg>
        </pc:sldLayoutChg>
        <pc:sldLayoutChg chg="delSp modSp mod">
          <pc:chgData name="Megan Murphy" userId="c8abed84-9c27-493a-8c30-22bc2a48e2a9" providerId="ADAL" clId="{00E329AE-46A7-462B-B466-2122C896F751}" dt="2024-03-21T21:59:11.122" v="2726" actId="2711"/>
          <pc:sldLayoutMkLst>
            <pc:docMk/>
            <pc:sldMasterMk cId="1849073935" sldId="2147484258"/>
            <pc:sldLayoutMk cId="1859293071" sldId="2147484277"/>
          </pc:sldLayoutMkLst>
          <pc:spChg chg="mod">
            <ac:chgData name="Megan Murphy" userId="c8abed84-9c27-493a-8c30-22bc2a48e2a9" providerId="ADAL" clId="{00E329AE-46A7-462B-B466-2122C896F751}" dt="2024-03-21T21:30:24.657" v="2574"/>
            <ac:spMkLst>
              <pc:docMk/>
              <pc:sldMasterMk cId="1849073935" sldId="2147484258"/>
              <pc:sldLayoutMk cId="1859293071" sldId="2147484277"/>
              <ac:spMk id="8" creationId="{F997FB8B-39FD-814E-99F6-55C239257F6E}"/>
            </ac:spMkLst>
          </pc:spChg>
          <pc:spChg chg="mod">
            <ac:chgData name="Megan Murphy" userId="c8abed84-9c27-493a-8c30-22bc2a48e2a9" providerId="ADAL" clId="{00E329AE-46A7-462B-B466-2122C896F751}" dt="2024-03-21T21:59:11.122" v="2726" actId="2711"/>
            <ac:spMkLst>
              <pc:docMk/>
              <pc:sldMasterMk cId="1849073935" sldId="2147484258"/>
              <pc:sldLayoutMk cId="1859293071" sldId="2147484277"/>
              <ac:spMk id="13" creationId="{5BC5E979-A26D-DD4B-9B65-77582996CA44}"/>
            </ac:spMkLst>
          </pc:spChg>
          <pc:spChg chg="del">
            <ac:chgData name="Megan Murphy" userId="c8abed84-9c27-493a-8c30-22bc2a48e2a9" providerId="ADAL" clId="{00E329AE-46A7-462B-B466-2122C896F751}" dt="2024-03-21T21:59:02.337" v="2724" actId="478"/>
            <ac:spMkLst>
              <pc:docMk/>
              <pc:sldMasterMk cId="1849073935" sldId="2147484258"/>
              <pc:sldLayoutMk cId="1859293071" sldId="2147484277"/>
              <ac:spMk id="15" creationId="{5688F745-6BD6-A240-ACB9-0E69F40A8A16}"/>
            </ac:spMkLst>
          </pc:spChg>
          <pc:spChg chg="mod">
            <ac:chgData name="Megan Murphy" userId="c8abed84-9c27-493a-8c30-22bc2a48e2a9" providerId="ADAL" clId="{00E329AE-46A7-462B-B466-2122C896F751}" dt="2024-03-21T21:59:07.096" v="2725" actId="2711"/>
            <ac:spMkLst>
              <pc:docMk/>
              <pc:sldMasterMk cId="1849073935" sldId="2147484258"/>
              <pc:sldLayoutMk cId="1859293071" sldId="2147484277"/>
              <ac:spMk id="18" creationId="{03CDA041-809F-CC48-9E1D-417B3191BF0B}"/>
            </ac:spMkLst>
          </pc:spChg>
        </pc:sldLayoutChg>
        <pc:sldLayoutChg chg="modSp del mod">
          <pc:chgData name="Megan Murphy" userId="c8abed84-9c27-493a-8c30-22bc2a48e2a9" providerId="ADAL" clId="{00E329AE-46A7-462B-B466-2122C896F751}" dt="2024-03-21T21:30:20.250" v="2568" actId="2696"/>
          <pc:sldLayoutMkLst>
            <pc:docMk/>
            <pc:sldMasterMk cId="1849073935" sldId="2147484258"/>
            <pc:sldLayoutMk cId="1937675660" sldId="2147484278"/>
          </pc:sldLayoutMkLst>
          <pc:spChg chg="mod">
            <ac:chgData name="Megan Murphy" userId="c8abed84-9c27-493a-8c30-22bc2a48e2a9" providerId="ADAL" clId="{00E329AE-46A7-462B-B466-2122C896F751}" dt="2024-03-21T21:24:21.292" v="2485"/>
            <ac:spMkLst>
              <pc:docMk/>
              <pc:sldMasterMk cId="1849073935" sldId="2147484258"/>
              <pc:sldLayoutMk cId="1937675660" sldId="2147484278"/>
              <ac:spMk id="8" creationId="{F997FB8B-39FD-814E-99F6-55C239257F6E}"/>
            </ac:spMkLst>
          </pc:spChg>
        </pc:sldLayoutChg>
        <pc:sldLayoutChg chg="del">
          <pc:chgData name="Megan Murphy" userId="c8abed84-9c27-493a-8c30-22bc2a48e2a9" providerId="ADAL" clId="{00E329AE-46A7-462B-B466-2122C896F751}" dt="2024-03-21T21:30:20.260" v="2569" actId="2696"/>
          <pc:sldLayoutMkLst>
            <pc:docMk/>
            <pc:sldMasterMk cId="1849073935" sldId="2147484258"/>
            <pc:sldLayoutMk cId="2994718583" sldId="2147484279"/>
          </pc:sldLayoutMkLst>
        </pc:sldLayoutChg>
        <pc:sldLayoutChg chg="modSp del mod">
          <pc:chgData name="Megan Murphy" userId="c8abed84-9c27-493a-8c30-22bc2a48e2a9" providerId="ADAL" clId="{00E329AE-46A7-462B-B466-2122C896F751}" dt="2024-03-21T21:30:20.269" v="2570" actId="2696"/>
          <pc:sldLayoutMkLst>
            <pc:docMk/>
            <pc:sldMasterMk cId="1849073935" sldId="2147484258"/>
            <pc:sldLayoutMk cId="921436163" sldId="2147484280"/>
          </pc:sldLayoutMkLst>
          <pc:spChg chg="mod">
            <ac:chgData name="Megan Murphy" userId="c8abed84-9c27-493a-8c30-22bc2a48e2a9" providerId="ADAL" clId="{00E329AE-46A7-462B-B466-2122C896F751}" dt="2024-03-21T21:24:25.332" v="2486"/>
            <ac:spMkLst>
              <pc:docMk/>
              <pc:sldMasterMk cId="1849073935" sldId="2147484258"/>
              <pc:sldLayoutMk cId="921436163" sldId="2147484280"/>
              <ac:spMk id="8" creationId="{F997FB8B-39FD-814E-99F6-55C239257F6E}"/>
            </ac:spMkLst>
          </pc:spChg>
        </pc:sldLayoutChg>
        <pc:sldLayoutChg chg="modSp del mod">
          <pc:chgData name="Megan Murphy" userId="c8abed84-9c27-493a-8c30-22bc2a48e2a9" providerId="ADAL" clId="{00E329AE-46A7-462B-B466-2122C896F751}" dt="2024-03-21T21:30:20.279" v="2571" actId="2696"/>
          <pc:sldLayoutMkLst>
            <pc:docMk/>
            <pc:sldMasterMk cId="1849073935" sldId="2147484258"/>
            <pc:sldLayoutMk cId="3790171916" sldId="2147484281"/>
          </pc:sldLayoutMkLst>
          <pc:spChg chg="mod">
            <ac:chgData name="Megan Murphy" userId="c8abed84-9c27-493a-8c30-22bc2a48e2a9" providerId="ADAL" clId="{00E329AE-46A7-462B-B466-2122C896F751}" dt="2024-03-21T21:24:30.159" v="2487"/>
            <ac:spMkLst>
              <pc:docMk/>
              <pc:sldMasterMk cId="1849073935" sldId="2147484258"/>
              <pc:sldLayoutMk cId="3790171916" sldId="2147484281"/>
              <ac:spMk id="8" creationId="{F997FB8B-39FD-814E-99F6-55C239257F6E}"/>
            </ac:spMkLst>
          </pc:spChg>
        </pc:sldLayoutChg>
        <pc:sldLayoutChg chg="modSp del mod">
          <pc:chgData name="Megan Murphy" userId="c8abed84-9c27-493a-8c30-22bc2a48e2a9" providerId="ADAL" clId="{00E329AE-46A7-462B-B466-2122C896F751}" dt="2024-03-21T21:30:20.288" v="2572" actId="2696"/>
          <pc:sldLayoutMkLst>
            <pc:docMk/>
            <pc:sldMasterMk cId="1849073935" sldId="2147484258"/>
            <pc:sldLayoutMk cId="544446257" sldId="2147484282"/>
          </pc:sldLayoutMkLst>
          <pc:spChg chg="mod">
            <ac:chgData name="Megan Murphy" userId="c8abed84-9c27-493a-8c30-22bc2a48e2a9" providerId="ADAL" clId="{00E329AE-46A7-462B-B466-2122C896F751}" dt="2024-03-21T21:24:33.284" v="2488"/>
            <ac:spMkLst>
              <pc:docMk/>
              <pc:sldMasterMk cId="1849073935" sldId="2147484258"/>
              <pc:sldLayoutMk cId="544446257" sldId="2147484282"/>
              <ac:spMk id="8" creationId="{F997FB8B-39FD-814E-99F6-55C239257F6E}"/>
            </ac:spMkLst>
          </pc:spChg>
        </pc:sldLayoutChg>
        <pc:sldLayoutChg chg="del">
          <pc:chgData name="Megan Murphy" userId="c8abed84-9c27-493a-8c30-22bc2a48e2a9" providerId="ADAL" clId="{00E329AE-46A7-462B-B466-2122C896F751}" dt="2024-03-21T21:30:20.298" v="2573" actId="2696"/>
          <pc:sldLayoutMkLst>
            <pc:docMk/>
            <pc:sldMasterMk cId="1849073935" sldId="2147484258"/>
            <pc:sldLayoutMk cId="2966583256" sldId="2147484283"/>
          </pc:sldLayoutMkLst>
        </pc:sldLayoutChg>
        <pc:sldLayoutChg chg="delSp modSp mod">
          <pc:chgData name="Megan Murphy" userId="c8abed84-9c27-493a-8c30-22bc2a48e2a9" providerId="ADAL" clId="{00E329AE-46A7-462B-B466-2122C896F751}" dt="2024-03-21T21:59:20.335" v="2728" actId="2711"/>
          <pc:sldLayoutMkLst>
            <pc:docMk/>
            <pc:sldMasterMk cId="1849073935" sldId="2147484258"/>
            <pc:sldLayoutMk cId="1625908660" sldId="2147484284"/>
          </pc:sldLayoutMkLst>
          <pc:spChg chg="mod">
            <ac:chgData name="Megan Murphy" userId="c8abed84-9c27-493a-8c30-22bc2a48e2a9" providerId="ADAL" clId="{00E329AE-46A7-462B-B466-2122C896F751}" dt="2024-03-21T21:24:36.310" v="2489"/>
            <ac:spMkLst>
              <pc:docMk/>
              <pc:sldMasterMk cId="1849073935" sldId="2147484258"/>
              <pc:sldLayoutMk cId="1625908660" sldId="2147484284"/>
              <ac:spMk id="8" creationId="{F997FB8B-39FD-814E-99F6-55C239257F6E}"/>
            </ac:spMkLst>
          </pc:spChg>
          <pc:spChg chg="del">
            <ac:chgData name="Megan Murphy" userId="c8abed84-9c27-493a-8c30-22bc2a48e2a9" providerId="ADAL" clId="{00E329AE-46A7-462B-B466-2122C896F751}" dt="2024-03-21T21:59:16.546" v="2727" actId="478"/>
            <ac:spMkLst>
              <pc:docMk/>
              <pc:sldMasterMk cId="1849073935" sldId="2147484258"/>
              <pc:sldLayoutMk cId="1625908660" sldId="2147484284"/>
              <ac:spMk id="11" creationId="{5C4A3A83-A37A-0947-981A-C1360B046A0A}"/>
            </ac:spMkLst>
          </pc:spChg>
          <pc:spChg chg="mod">
            <ac:chgData name="Megan Murphy" userId="c8abed84-9c27-493a-8c30-22bc2a48e2a9" providerId="ADAL" clId="{00E329AE-46A7-462B-B466-2122C896F751}" dt="2024-03-21T21:59:20.335" v="2728" actId="2711"/>
            <ac:spMkLst>
              <pc:docMk/>
              <pc:sldMasterMk cId="1849073935" sldId="2147484258"/>
              <pc:sldLayoutMk cId="1625908660" sldId="2147484284"/>
              <ac:spMk id="15" creationId="{96E84429-496C-B24C-A697-06D99AFB2869}"/>
            </ac:spMkLst>
          </pc:spChg>
        </pc:sldLayoutChg>
        <pc:sldLayoutChg chg="delSp modSp mod">
          <pc:chgData name="Megan Murphy" userId="c8abed84-9c27-493a-8c30-22bc2a48e2a9" providerId="ADAL" clId="{00E329AE-46A7-462B-B466-2122C896F751}" dt="2024-03-21T21:59:26.696" v="2730" actId="2711"/>
          <pc:sldLayoutMkLst>
            <pc:docMk/>
            <pc:sldMasterMk cId="1849073935" sldId="2147484258"/>
            <pc:sldLayoutMk cId="922550256" sldId="2147484285"/>
          </pc:sldLayoutMkLst>
          <pc:spChg chg="mod">
            <ac:chgData name="Megan Murphy" userId="c8abed84-9c27-493a-8c30-22bc2a48e2a9" providerId="ADAL" clId="{00E329AE-46A7-462B-B466-2122C896F751}" dt="2024-03-21T21:30:44.094" v="2575"/>
            <ac:spMkLst>
              <pc:docMk/>
              <pc:sldMasterMk cId="1849073935" sldId="2147484258"/>
              <pc:sldLayoutMk cId="922550256" sldId="2147484285"/>
              <ac:spMk id="8" creationId="{F997FB8B-39FD-814E-99F6-55C239257F6E}"/>
            </ac:spMkLst>
          </pc:spChg>
          <pc:spChg chg="del">
            <ac:chgData name="Megan Murphy" userId="c8abed84-9c27-493a-8c30-22bc2a48e2a9" providerId="ADAL" clId="{00E329AE-46A7-462B-B466-2122C896F751}" dt="2024-03-21T21:59:23.117" v="2729" actId="478"/>
            <ac:spMkLst>
              <pc:docMk/>
              <pc:sldMasterMk cId="1849073935" sldId="2147484258"/>
              <pc:sldLayoutMk cId="922550256" sldId="2147484285"/>
              <ac:spMk id="11" creationId="{5C4A3A83-A37A-0947-981A-C1360B046A0A}"/>
            </ac:spMkLst>
          </pc:spChg>
          <pc:spChg chg="mod">
            <ac:chgData name="Megan Murphy" userId="c8abed84-9c27-493a-8c30-22bc2a48e2a9" providerId="ADAL" clId="{00E329AE-46A7-462B-B466-2122C896F751}" dt="2024-03-21T21:59:26.696" v="2730" actId="2711"/>
            <ac:spMkLst>
              <pc:docMk/>
              <pc:sldMasterMk cId="1849073935" sldId="2147484258"/>
              <pc:sldLayoutMk cId="922550256" sldId="2147484285"/>
              <ac:spMk id="15" creationId="{96E84429-496C-B24C-A697-06D99AFB2869}"/>
            </ac:spMkLst>
          </pc:spChg>
        </pc:sldLayoutChg>
        <pc:sldLayoutChg chg="delSp modSp mod">
          <pc:chgData name="Megan Murphy" userId="c8abed84-9c27-493a-8c30-22bc2a48e2a9" providerId="ADAL" clId="{00E329AE-46A7-462B-B466-2122C896F751}" dt="2024-03-21T21:59:36.735" v="2732" actId="2711"/>
          <pc:sldLayoutMkLst>
            <pc:docMk/>
            <pc:sldMasterMk cId="1849073935" sldId="2147484258"/>
            <pc:sldLayoutMk cId="2360661526" sldId="2147484286"/>
          </pc:sldLayoutMkLst>
          <pc:spChg chg="mod">
            <ac:chgData name="Megan Murphy" userId="c8abed84-9c27-493a-8c30-22bc2a48e2a9" providerId="ADAL" clId="{00E329AE-46A7-462B-B466-2122C896F751}" dt="2024-03-21T21:24:39.105" v="2490"/>
            <ac:spMkLst>
              <pc:docMk/>
              <pc:sldMasterMk cId="1849073935" sldId="2147484258"/>
              <pc:sldLayoutMk cId="2360661526" sldId="2147484286"/>
              <ac:spMk id="8" creationId="{F997FB8B-39FD-814E-99F6-55C239257F6E}"/>
            </ac:spMkLst>
          </pc:spChg>
          <pc:spChg chg="del">
            <ac:chgData name="Megan Murphy" userId="c8abed84-9c27-493a-8c30-22bc2a48e2a9" providerId="ADAL" clId="{00E329AE-46A7-462B-B466-2122C896F751}" dt="2024-03-21T21:59:33.158" v="2731" actId="478"/>
            <ac:spMkLst>
              <pc:docMk/>
              <pc:sldMasterMk cId="1849073935" sldId="2147484258"/>
              <pc:sldLayoutMk cId="2360661526" sldId="2147484286"/>
              <ac:spMk id="11" creationId="{5C4A3A83-A37A-0947-981A-C1360B046A0A}"/>
            </ac:spMkLst>
          </pc:spChg>
          <pc:spChg chg="mod">
            <ac:chgData name="Megan Murphy" userId="c8abed84-9c27-493a-8c30-22bc2a48e2a9" providerId="ADAL" clId="{00E329AE-46A7-462B-B466-2122C896F751}" dt="2024-03-21T21:59:36.735" v="2732" actId="2711"/>
            <ac:spMkLst>
              <pc:docMk/>
              <pc:sldMasterMk cId="1849073935" sldId="2147484258"/>
              <pc:sldLayoutMk cId="2360661526" sldId="2147484286"/>
              <ac:spMk id="15" creationId="{96E84429-496C-B24C-A697-06D99AFB2869}"/>
            </ac:spMkLst>
          </pc:spChg>
        </pc:sldLayoutChg>
        <pc:sldLayoutChg chg="delSp modSp mod">
          <pc:chgData name="Megan Murphy" userId="c8abed84-9c27-493a-8c30-22bc2a48e2a9" providerId="ADAL" clId="{00E329AE-46A7-462B-B466-2122C896F751}" dt="2024-03-21T21:59:48.544" v="2735" actId="2711"/>
          <pc:sldLayoutMkLst>
            <pc:docMk/>
            <pc:sldMasterMk cId="1849073935" sldId="2147484258"/>
            <pc:sldLayoutMk cId="253728273" sldId="2147484287"/>
          </pc:sldLayoutMkLst>
          <pc:spChg chg="mod">
            <ac:chgData name="Megan Murphy" userId="c8abed84-9c27-493a-8c30-22bc2a48e2a9" providerId="ADAL" clId="{00E329AE-46A7-462B-B466-2122C896F751}" dt="2024-03-21T21:59:44.146" v="2734" actId="2711"/>
            <ac:spMkLst>
              <pc:docMk/>
              <pc:sldMasterMk cId="1849073935" sldId="2147484258"/>
              <pc:sldLayoutMk cId="253728273" sldId="2147484287"/>
              <ac:spMk id="10" creationId="{D969DEC3-AE13-954A-B4A5-016AA7947A54}"/>
            </ac:spMkLst>
          </pc:spChg>
          <pc:spChg chg="del">
            <ac:chgData name="Megan Murphy" userId="c8abed84-9c27-493a-8c30-22bc2a48e2a9" providerId="ADAL" clId="{00E329AE-46A7-462B-B466-2122C896F751}" dt="2024-03-21T21:59:40.488" v="2733" actId="478"/>
            <ac:spMkLst>
              <pc:docMk/>
              <pc:sldMasterMk cId="1849073935" sldId="2147484258"/>
              <pc:sldLayoutMk cId="253728273" sldId="2147484287"/>
              <ac:spMk id="11" creationId="{90530594-3291-D546-979F-F6FEDB82D3FA}"/>
            </ac:spMkLst>
          </pc:spChg>
          <pc:spChg chg="mod">
            <ac:chgData name="Megan Murphy" userId="c8abed84-9c27-493a-8c30-22bc2a48e2a9" providerId="ADAL" clId="{00E329AE-46A7-462B-B466-2122C896F751}" dt="2024-03-21T21:59:48.544" v="2735" actId="2711"/>
            <ac:spMkLst>
              <pc:docMk/>
              <pc:sldMasterMk cId="1849073935" sldId="2147484258"/>
              <pc:sldLayoutMk cId="253728273" sldId="2147484287"/>
              <ac:spMk id="13" creationId="{B1316E65-31D2-4249-88FB-626A09E7F6E9}"/>
            </ac:spMkLst>
          </pc:spChg>
          <pc:spChg chg="mod">
            <ac:chgData name="Megan Murphy" userId="c8abed84-9c27-493a-8c30-22bc2a48e2a9" providerId="ADAL" clId="{00E329AE-46A7-462B-B466-2122C896F751}" dt="2024-03-21T21:24:47.806" v="2492"/>
            <ac:spMkLst>
              <pc:docMk/>
              <pc:sldMasterMk cId="1849073935" sldId="2147484258"/>
              <pc:sldLayoutMk cId="253728273" sldId="2147484287"/>
              <ac:spMk id="84" creationId="{E0BB6FCB-50C1-F442-B51B-1E4F33EA7E67}"/>
            </ac:spMkLst>
          </pc:spChg>
        </pc:sldLayoutChg>
        <pc:sldLayoutChg chg="delSp modSp mod">
          <pc:chgData name="Megan Murphy" userId="c8abed84-9c27-493a-8c30-22bc2a48e2a9" providerId="ADAL" clId="{00E329AE-46A7-462B-B466-2122C896F751}" dt="2024-03-21T22:00:02.017" v="2738" actId="2711"/>
          <pc:sldLayoutMkLst>
            <pc:docMk/>
            <pc:sldMasterMk cId="1849073935" sldId="2147484258"/>
            <pc:sldLayoutMk cId="2736590482" sldId="2147484288"/>
          </pc:sldLayoutMkLst>
          <pc:spChg chg="mod">
            <ac:chgData name="Megan Murphy" userId="c8abed84-9c27-493a-8c30-22bc2a48e2a9" providerId="ADAL" clId="{00E329AE-46A7-462B-B466-2122C896F751}" dt="2024-03-21T21:59:57.586" v="2737" actId="2711"/>
            <ac:spMkLst>
              <pc:docMk/>
              <pc:sldMasterMk cId="1849073935" sldId="2147484258"/>
              <pc:sldLayoutMk cId="2736590482" sldId="2147484288"/>
              <ac:spMk id="10" creationId="{D969DEC3-AE13-954A-B4A5-016AA7947A54}"/>
            </ac:spMkLst>
          </pc:spChg>
          <pc:spChg chg="del">
            <ac:chgData name="Megan Murphy" userId="c8abed84-9c27-493a-8c30-22bc2a48e2a9" providerId="ADAL" clId="{00E329AE-46A7-462B-B466-2122C896F751}" dt="2024-03-21T21:59:51.694" v="2736" actId="478"/>
            <ac:spMkLst>
              <pc:docMk/>
              <pc:sldMasterMk cId="1849073935" sldId="2147484258"/>
              <pc:sldLayoutMk cId="2736590482" sldId="2147484288"/>
              <ac:spMk id="11" creationId="{90530594-3291-D546-979F-F6FEDB82D3FA}"/>
            </ac:spMkLst>
          </pc:spChg>
          <pc:spChg chg="mod">
            <ac:chgData name="Megan Murphy" userId="c8abed84-9c27-493a-8c30-22bc2a48e2a9" providerId="ADAL" clId="{00E329AE-46A7-462B-B466-2122C896F751}" dt="2024-03-21T22:00:02.017" v="2738" actId="2711"/>
            <ac:spMkLst>
              <pc:docMk/>
              <pc:sldMasterMk cId="1849073935" sldId="2147484258"/>
              <pc:sldLayoutMk cId="2736590482" sldId="2147484288"/>
              <ac:spMk id="81" creationId="{5C4F27EF-C6A7-8745-8CA0-9B977435F8A4}"/>
            </ac:spMkLst>
          </pc:spChg>
          <pc:spChg chg="mod">
            <ac:chgData name="Megan Murphy" userId="c8abed84-9c27-493a-8c30-22bc2a48e2a9" providerId="ADAL" clId="{00E329AE-46A7-462B-B466-2122C896F751}" dt="2024-03-21T21:24:43.079" v="2491"/>
            <ac:spMkLst>
              <pc:docMk/>
              <pc:sldMasterMk cId="1849073935" sldId="2147484258"/>
              <pc:sldLayoutMk cId="2736590482" sldId="2147484288"/>
              <ac:spMk id="84" creationId="{E0BB6FCB-50C1-F442-B51B-1E4F33EA7E67}"/>
            </ac:spMkLst>
          </pc:spChg>
        </pc:sldLayoutChg>
        <pc:sldLayoutChg chg="delSp modSp mod">
          <pc:chgData name="Megan Murphy" userId="c8abed84-9c27-493a-8c30-22bc2a48e2a9" providerId="ADAL" clId="{00E329AE-46A7-462B-B466-2122C896F751}" dt="2024-03-21T22:00:17.472" v="2741" actId="2711"/>
          <pc:sldLayoutMkLst>
            <pc:docMk/>
            <pc:sldMasterMk cId="1849073935" sldId="2147484258"/>
            <pc:sldLayoutMk cId="2290152871" sldId="2147484289"/>
          </pc:sldLayoutMkLst>
          <pc:spChg chg="mod">
            <ac:chgData name="Megan Murphy" userId="c8abed84-9c27-493a-8c30-22bc2a48e2a9" providerId="ADAL" clId="{00E329AE-46A7-462B-B466-2122C896F751}" dt="2024-03-21T22:00:12.966" v="2740" actId="2711"/>
            <ac:spMkLst>
              <pc:docMk/>
              <pc:sldMasterMk cId="1849073935" sldId="2147484258"/>
              <pc:sldLayoutMk cId="2290152871" sldId="2147484289"/>
              <ac:spMk id="10" creationId="{D969DEC3-AE13-954A-B4A5-016AA7947A54}"/>
            </ac:spMkLst>
          </pc:spChg>
          <pc:spChg chg="del">
            <ac:chgData name="Megan Murphy" userId="c8abed84-9c27-493a-8c30-22bc2a48e2a9" providerId="ADAL" clId="{00E329AE-46A7-462B-B466-2122C896F751}" dt="2024-03-21T22:00:09.680" v="2739" actId="478"/>
            <ac:spMkLst>
              <pc:docMk/>
              <pc:sldMasterMk cId="1849073935" sldId="2147484258"/>
              <pc:sldLayoutMk cId="2290152871" sldId="2147484289"/>
              <ac:spMk id="12" creationId="{BB5F5F65-411D-BC40-B7A8-14B18450E0D7}"/>
            </ac:spMkLst>
          </pc:spChg>
          <pc:spChg chg="mod">
            <ac:chgData name="Megan Murphy" userId="c8abed84-9c27-493a-8c30-22bc2a48e2a9" providerId="ADAL" clId="{00E329AE-46A7-462B-B466-2122C896F751}" dt="2024-03-21T22:00:17.472" v="2741" actId="2711"/>
            <ac:spMkLst>
              <pc:docMk/>
              <pc:sldMasterMk cId="1849073935" sldId="2147484258"/>
              <pc:sldLayoutMk cId="2290152871" sldId="2147484289"/>
              <ac:spMk id="81" creationId="{5C4F27EF-C6A7-8745-8CA0-9B977435F8A4}"/>
            </ac:spMkLst>
          </pc:spChg>
          <pc:spChg chg="mod">
            <ac:chgData name="Megan Murphy" userId="c8abed84-9c27-493a-8c30-22bc2a48e2a9" providerId="ADAL" clId="{00E329AE-46A7-462B-B466-2122C896F751}" dt="2024-03-21T21:24:55.719" v="2493"/>
            <ac:spMkLst>
              <pc:docMk/>
              <pc:sldMasterMk cId="1849073935" sldId="2147484258"/>
              <pc:sldLayoutMk cId="2290152871" sldId="2147484289"/>
              <ac:spMk id="84" creationId="{E0BB6FCB-50C1-F442-B51B-1E4F33EA7E67}"/>
            </ac:spMkLst>
          </pc:spChg>
        </pc:sldLayoutChg>
        <pc:sldLayoutChg chg="delSp modSp mod">
          <pc:chgData name="Megan Murphy" userId="c8abed84-9c27-493a-8c30-22bc2a48e2a9" providerId="ADAL" clId="{00E329AE-46A7-462B-B466-2122C896F751}" dt="2024-03-21T22:00:32.915" v="2744" actId="2711"/>
          <pc:sldLayoutMkLst>
            <pc:docMk/>
            <pc:sldMasterMk cId="1849073935" sldId="2147484258"/>
            <pc:sldLayoutMk cId="2174617848" sldId="2147484290"/>
          </pc:sldLayoutMkLst>
          <pc:spChg chg="mod">
            <ac:chgData name="Megan Murphy" userId="c8abed84-9c27-493a-8c30-22bc2a48e2a9" providerId="ADAL" clId="{00E329AE-46A7-462B-B466-2122C896F751}" dt="2024-03-21T22:00:27.792" v="2743" actId="2711"/>
            <ac:spMkLst>
              <pc:docMk/>
              <pc:sldMasterMk cId="1849073935" sldId="2147484258"/>
              <pc:sldLayoutMk cId="2174617848" sldId="2147484290"/>
              <ac:spMk id="10" creationId="{D969DEC3-AE13-954A-B4A5-016AA7947A54}"/>
            </ac:spMkLst>
          </pc:spChg>
          <pc:spChg chg="del">
            <ac:chgData name="Megan Murphy" userId="c8abed84-9c27-493a-8c30-22bc2a48e2a9" providerId="ADAL" clId="{00E329AE-46A7-462B-B466-2122C896F751}" dt="2024-03-21T22:00:22.223" v="2742" actId="478"/>
            <ac:spMkLst>
              <pc:docMk/>
              <pc:sldMasterMk cId="1849073935" sldId="2147484258"/>
              <pc:sldLayoutMk cId="2174617848" sldId="2147484290"/>
              <ac:spMk id="13" creationId="{9906EAE9-64F8-C84F-AF66-880B4C23F091}"/>
            </ac:spMkLst>
          </pc:spChg>
          <pc:spChg chg="mod">
            <ac:chgData name="Megan Murphy" userId="c8abed84-9c27-493a-8c30-22bc2a48e2a9" providerId="ADAL" clId="{00E329AE-46A7-462B-B466-2122C896F751}" dt="2024-03-21T22:00:32.915" v="2744" actId="2711"/>
            <ac:spMkLst>
              <pc:docMk/>
              <pc:sldMasterMk cId="1849073935" sldId="2147484258"/>
              <pc:sldLayoutMk cId="2174617848" sldId="2147484290"/>
              <ac:spMk id="81" creationId="{5C4F27EF-C6A7-8745-8CA0-9B977435F8A4}"/>
            </ac:spMkLst>
          </pc:spChg>
          <pc:spChg chg="mod">
            <ac:chgData name="Megan Murphy" userId="c8abed84-9c27-493a-8c30-22bc2a48e2a9" providerId="ADAL" clId="{00E329AE-46A7-462B-B466-2122C896F751}" dt="2024-03-21T21:24:59.599" v="2494"/>
            <ac:spMkLst>
              <pc:docMk/>
              <pc:sldMasterMk cId="1849073935" sldId="2147484258"/>
              <pc:sldLayoutMk cId="2174617848" sldId="2147484290"/>
              <ac:spMk id="84" creationId="{E0BB6FCB-50C1-F442-B51B-1E4F33EA7E67}"/>
            </ac:spMkLst>
          </pc:spChg>
        </pc:sldLayoutChg>
        <pc:sldLayoutChg chg="delSp modSp mod">
          <pc:chgData name="Megan Murphy" userId="c8abed84-9c27-493a-8c30-22bc2a48e2a9" providerId="ADAL" clId="{00E329AE-46A7-462B-B466-2122C896F751}" dt="2024-03-21T22:00:37.986" v="2745" actId="2711"/>
          <pc:sldLayoutMkLst>
            <pc:docMk/>
            <pc:sldMasterMk cId="1849073935" sldId="2147484258"/>
            <pc:sldLayoutMk cId="1872312082" sldId="2147484291"/>
          </pc:sldLayoutMkLst>
          <pc:spChg chg="mod">
            <ac:chgData name="Megan Murphy" userId="c8abed84-9c27-493a-8c30-22bc2a48e2a9" providerId="ADAL" clId="{00E329AE-46A7-462B-B466-2122C896F751}" dt="2024-03-21T21:25:03.321" v="2495"/>
            <ac:spMkLst>
              <pc:docMk/>
              <pc:sldMasterMk cId="1849073935" sldId="2147484258"/>
              <pc:sldLayoutMk cId="1872312082" sldId="2147484291"/>
              <ac:spMk id="8" creationId="{F997FB8B-39FD-814E-99F6-55C239257F6E}"/>
            </ac:spMkLst>
          </pc:spChg>
          <pc:spChg chg="mod">
            <ac:chgData name="Megan Murphy" userId="c8abed84-9c27-493a-8c30-22bc2a48e2a9" providerId="ADAL" clId="{00E329AE-46A7-462B-B466-2122C896F751}" dt="2024-03-21T22:00:37.986" v="2745" actId="2711"/>
            <ac:spMkLst>
              <pc:docMk/>
              <pc:sldMasterMk cId="1849073935" sldId="2147484258"/>
              <pc:sldLayoutMk cId="1872312082" sldId="2147484291"/>
              <ac:spMk id="13" creationId="{72E2CDCA-B714-E84D-B92E-6851A31A3380}"/>
            </ac:spMkLst>
          </pc:spChg>
          <pc:spChg chg="del">
            <ac:chgData name="Megan Murphy" userId="c8abed84-9c27-493a-8c30-22bc2a48e2a9" providerId="ADAL" clId="{00E329AE-46A7-462B-B466-2122C896F751}" dt="2024-03-21T21:19:53.638" v="2444" actId="478"/>
            <ac:spMkLst>
              <pc:docMk/>
              <pc:sldMasterMk cId="1849073935" sldId="2147484258"/>
              <pc:sldLayoutMk cId="1872312082" sldId="2147484291"/>
              <ac:spMk id="23" creationId="{63C93653-6F14-C04E-94D4-CDCA850F6523}"/>
            </ac:spMkLst>
          </pc:spChg>
        </pc:sldLayoutChg>
        <pc:sldLayoutChg chg="del">
          <pc:chgData name="Megan Murphy" userId="c8abed84-9c27-493a-8c30-22bc2a48e2a9" providerId="ADAL" clId="{00E329AE-46A7-462B-B466-2122C896F751}" dt="2024-03-21T21:19:49.263" v="2443" actId="2696"/>
          <pc:sldLayoutMkLst>
            <pc:docMk/>
            <pc:sldMasterMk cId="1849073935" sldId="2147484258"/>
            <pc:sldLayoutMk cId="1079047978" sldId="2147484292"/>
          </pc:sldLayoutMkLst>
        </pc:sldLayoutChg>
        <pc:sldLayoutChg chg="modSp mod">
          <pc:chgData name="Megan Murphy" userId="c8abed84-9c27-493a-8c30-22bc2a48e2a9" providerId="ADAL" clId="{00E329AE-46A7-462B-B466-2122C896F751}" dt="2024-03-21T22:00:48.987" v="2748" actId="2711"/>
          <pc:sldLayoutMkLst>
            <pc:docMk/>
            <pc:sldMasterMk cId="1849073935" sldId="2147484258"/>
            <pc:sldLayoutMk cId="4047927054" sldId="2147484536"/>
          </pc:sldLayoutMkLst>
          <pc:spChg chg="mod">
            <ac:chgData name="Megan Murphy" userId="c8abed84-9c27-493a-8c30-22bc2a48e2a9" providerId="ADAL" clId="{00E329AE-46A7-462B-B466-2122C896F751}" dt="2024-03-21T21:25:08.038" v="2496"/>
            <ac:spMkLst>
              <pc:docMk/>
              <pc:sldMasterMk cId="1849073935" sldId="2147484258"/>
              <pc:sldLayoutMk cId="4047927054" sldId="2147484536"/>
              <ac:spMk id="3" creationId="{BAFAB129-6AB3-454E-ABE6-8B5861D84E48}"/>
            </ac:spMkLst>
          </pc:spChg>
          <pc:spChg chg="mod">
            <ac:chgData name="Megan Murphy" userId="c8abed84-9c27-493a-8c30-22bc2a48e2a9" providerId="ADAL" clId="{00E329AE-46A7-462B-B466-2122C896F751}" dt="2024-03-21T22:00:48.987" v="2748" actId="2711"/>
            <ac:spMkLst>
              <pc:docMk/>
              <pc:sldMasterMk cId="1849073935" sldId="2147484258"/>
              <pc:sldLayoutMk cId="4047927054" sldId="2147484536"/>
              <ac:spMk id="10" creationId="{B5C6C243-A425-524F-B48B-A6A7C75D289E}"/>
            </ac:spMkLst>
          </pc:spChg>
          <pc:spChg chg="mod">
            <ac:chgData name="Megan Murphy" userId="c8abed84-9c27-493a-8c30-22bc2a48e2a9" providerId="ADAL" clId="{00E329AE-46A7-462B-B466-2122C896F751}" dt="2024-03-21T22:00:43.415" v="2746" actId="2711"/>
            <ac:spMkLst>
              <pc:docMk/>
              <pc:sldMasterMk cId="1849073935" sldId="2147484258"/>
              <pc:sldLayoutMk cId="4047927054" sldId="2147484536"/>
              <ac:spMk id="11" creationId="{859E6D0A-88C5-7745-93E2-0DDF99B5CD3E}"/>
            </ac:spMkLst>
          </pc:spChg>
        </pc:sldLayoutChg>
      </pc:sldMasterChg>
      <pc:sldMasterChg chg="modSp mod delSldLayout modSldLayout">
        <pc:chgData name="Megan Murphy" userId="c8abed84-9c27-493a-8c30-22bc2a48e2a9" providerId="ADAL" clId="{00E329AE-46A7-462B-B466-2122C896F751}" dt="2024-03-21T22:05:51.930" v="2810" actId="2711"/>
        <pc:sldMasterMkLst>
          <pc:docMk/>
          <pc:sldMasterMk cId="3051202209" sldId="2147484305"/>
        </pc:sldMasterMkLst>
        <pc:spChg chg="mod">
          <ac:chgData name="Megan Murphy" userId="c8abed84-9c27-493a-8c30-22bc2a48e2a9" providerId="ADAL" clId="{00E329AE-46A7-462B-B466-2122C896F751}" dt="2024-03-21T22:00:58.771" v="2749" actId="2711"/>
          <ac:spMkLst>
            <pc:docMk/>
            <pc:sldMasterMk cId="3051202209" sldId="2147484305"/>
            <ac:spMk id="2" creationId="{29A38F4D-4518-8D46-8CB6-73F095E74D50}"/>
          </ac:spMkLst>
        </pc:spChg>
        <pc:spChg chg="mod">
          <ac:chgData name="Megan Murphy" userId="c8abed84-9c27-493a-8c30-22bc2a48e2a9" providerId="ADAL" clId="{00E329AE-46A7-462B-B466-2122C896F751}" dt="2024-03-21T22:01:04.613" v="2750" actId="2711"/>
          <ac:spMkLst>
            <pc:docMk/>
            <pc:sldMasterMk cId="3051202209" sldId="2147484305"/>
            <ac:spMk id="3" creationId="{F85949CD-A843-AC4F-8BAD-DE1D309036C2}"/>
          </ac:spMkLst>
        </pc:spChg>
        <pc:spChg chg="mod">
          <ac:chgData name="Megan Murphy" userId="c8abed84-9c27-493a-8c30-22bc2a48e2a9" providerId="ADAL" clId="{00E329AE-46A7-462B-B466-2122C896F751}" dt="2024-03-21T21:25:12.271" v="2497"/>
          <ac:spMkLst>
            <pc:docMk/>
            <pc:sldMasterMk cId="3051202209" sldId="2147484305"/>
            <ac:spMk id="9" creationId="{E4CD6646-AD10-EB4C-8492-B944B92DDE90}"/>
          </ac:spMkLst>
        </pc:spChg>
        <pc:sldLayoutChg chg="modSp mod">
          <pc:chgData name="Megan Murphy" userId="c8abed84-9c27-493a-8c30-22bc2a48e2a9" providerId="ADAL" clId="{00E329AE-46A7-462B-B466-2122C896F751}" dt="2024-03-21T22:01:17.655" v="2752" actId="2711"/>
          <pc:sldLayoutMkLst>
            <pc:docMk/>
            <pc:sldMasterMk cId="3051202209" sldId="2147484305"/>
            <pc:sldLayoutMk cId="1770662581" sldId="2147484306"/>
          </pc:sldLayoutMkLst>
          <pc:spChg chg="mod">
            <ac:chgData name="Megan Murphy" userId="c8abed84-9c27-493a-8c30-22bc2a48e2a9" providerId="ADAL" clId="{00E329AE-46A7-462B-B466-2122C896F751}" dt="2024-03-21T22:01:17.655" v="2752" actId="2711"/>
            <ac:spMkLst>
              <pc:docMk/>
              <pc:sldMasterMk cId="3051202209" sldId="2147484305"/>
              <pc:sldLayoutMk cId="1770662581" sldId="2147484306"/>
              <ac:spMk id="12" creationId="{8DE8EDEE-2A5C-8941-815C-2EB3F93FA4A8}"/>
            </ac:spMkLst>
          </pc:spChg>
          <pc:spChg chg="mod">
            <ac:chgData name="Megan Murphy" userId="c8abed84-9c27-493a-8c30-22bc2a48e2a9" providerId="ADAL" clId="{00E329AE-46A7-462B-B466-2122C896F751}" dt="2024-03-21T22:01:13.495" v="2751" actId="2711"/>
            <ac:spMkLst>
              <pc:docMk/>
              <pc:sldMasterMk cId="3051202209" sldId="2147484305"/>
              <pc:sldLayoutMk cId="1770662581" sldId="2147484306"/>
              <ac:spMk id="14" creationId="{094D0195-A75A-C543-9957-73C42DAB13E4}"/>
            </ac:spMkLst>
          </pc:spChg>
          <pc:spChg chg="mod">
            <ac:chgData name="Megan Murphy" userId="c8abed84-9c27-493a-8c30-22bc2a48e2a9" providerId="ADAL" clId="{00E329AE-46A7-462B-B466-2122C896F751}" dt="2024-03-21T21:25:16.377" v="2498"/>
            <ac:spMkLst>
              <pc:docMk/>
              <pc:sldMasterMk cId="3051202209" sldId="2147484305"/>
              <pc:sldLayoutMk cId="1770662581" sldId="2147484306"/>
              <ac:spMk id="18" creationId="{F4AEDED2-1F43-A74A-AF8D-BD575099EEE9}"/>
            </ac:spMkLst>
          </pc:spChg>
        </pc:sldLayoutChg>
        <pc:sldLayoutChg chg="del">
          <pc:chgData name="Megan Murphy" userId="c8abed84-9c27-493a-8c30-22bc2a48e2a9" providerId="ADAL" clId="{00E329AE-46A7-462B-B466-2122C896F751}" dt="2024-03-21T21:20:04.408" v="2446" actId="2696"/>
          <pc:sldLayoutMkLst>
            <pc:docMk/>
            <pc:sldMasterMk cId="3051202209" sldId="2147484305"/>
            <pc:sldLayoutMk cId="1139310389" sldId="2147484307"/>
          </pc:sldLayoutMkLst>
        </pc:sldLayoutChg>
        <pc:sldLayoutChg chg="del">
          <pc:chgData name="Megan Murphy" userId="c8abed84-9c27-493a-8c30-22bc2a48e2a9" providerId="ADAL" clId="{00E329AE-46A7-462B-B466-2122C896F751}" dt="2024-03-21T21:20:06.480" v="2447" actId="2696"/>
          <pc:sldLayoutMkLst>
            <pc:docMk/>
            <pc:sldMasterMk cId="3051202209" sldId="2147484305"/>
            <pc:sldLayoutMk cId="3831822772" sldId="2147484308"/>
          </pc:sldLayoutMkLst>
        </pc:sldLayoutChg>
        <pc:sldLayoutChg chg="modSp mod">
          <pc:chgData name="Megan Murphy" userId="c8abed84-9c27-493a-8c30-22bc2a48e2a9" providerId="ADAL" clId="{00E329AE-46A7-462B-B466-2122C896F751}" dt="2024-03-21T22:01:29.364" v="2754" actId="2711"/>
          <pc:sldLayoutMkLst>
            <pc:docMk/>
            <pc:sldMasterMk cId="3051202209" sldId="2147484305"/>
            <pc:sldLayoutMk cId="1605009987" sldId="2147484309"/>
          </pc:sldLayoutMkLst>
          <pc:spChg chg="mod">
            <ac:chgData name="Megan Murphy" userId="c8abed84-9c27-493a-8c30-22bc2a48e2a9" providerId="ADAL" clId="{00E329AE-46A7-462B-B466-2122C896F751}" dt="2024-03-21T21:25:21.370" v="2499"/>
            <ac:spMkLst>
              <pc:docMk/>
              <pc:sldMasterMk cId="3051202209" sldId="2147484305"/>
              <pc:sldLayoutMk cId="1605009987" sldId="2147484309"/>
              <ac:spMk id="8" creationId="{F997FB8B-39FD-814E-99F6-55C239257F6E}"/>
            </ac:spMkLst>
          </pc:spChg>
          <pc:spChg chg="mod">
            <ac:chgData name="Megan Murphy" userId="c8abed84-9c27-493a-8c30-22bc2a48e2a9" providerId="ADAL" clId="{00E329AE-46A7-462B-B466-2122C896F751}" dt="2024-03-21T22:01:29.364" v="2754" actId="2711"/>
            <ac:spMkLst>
              <pc:docMk/>
              <pc:sldMasterMk cId="3051202209" sldId="2147484305"/>
              <pc:sldLayoutMk cId="1605009987" sldId="2147484309"/>
              <ac:spMk id="14" creationId="{38D56E2A-484E-CC4E-91A0-35669DEB0601}"/>
            </ac:spMkLst>
          </pc:spChg>
          <pc:spChg chg="mod">
            <ac:chgData name="Megan Murphy" userId="c8abed84-9c27-493a-8c30-22bc2a48e2a9" providerId="ADAL" clId="{00E329AE-46A7-462B-B466-2122C896F751}" dt="2024-03-21T22:01:25.377" v="2753" actId="2711"/>
            <ac:spMkLst>
              <pc:docMk/>
              <pc:sldMasterMk cId="3051202209" sldId="2147484305"/>
              <pc:sldLayoutMk cId="1605009987" sldId="2147484309"/>
              <ac:spMk id="16" creationId="{A3248E58-E7E6-AF43-A1CB-1A85D648ED70}"/>
            </ac:spMkLst>
          </pc:spChg>
        </pc:sldLayoutChg>
        <pc:sldLayoutChg chg="delSp modSp mod">
          <pc:chgData name="Megan Murphy" userId="c8abed84-9c27-493a-8c30-22bc2a48e2a9" providerId="ADAL" clId="{00E329AE-46A7-462B-B466-2122C896F751}" dt="2024-03-21T22:01:47.287" v="2759" actId="2711"/>
          <pc:sldLayoutMkLst>
            <pc:docMk/>
            <pc:sldMasterMk cId="3051202209" sldId="2147484305"/>
            <pc:sldLayoutMk cId="428357923" sldId="2147484310"/>
          </pc:sldLayoutMkLst>
          <pc:spChg chg="mod">
            <ac:chgData name="Megan Murphy" userId="c8abed84-9c27-493a-8c30-22bc2a48e2a9" providerId="ADAL" clId="{00E329AE-46A7-462B-B466-2122C896F751}" dt="2024-03-21T21:25:25.429" v="2500"/>
            <ac:spMkLst>
              <pc:docMk/>
              <pc:sldMasterMk cId="3051202209" sldId="2147484305"/>
              <pc:sldLayoutMk cId="428357923" sldId="2147484310"/>
              <ac:spMk id="3" creationId="{BAFAB129-6AB3-454E-ABE6-8B5861D84E48}"/>
            </ac:spMkLst>
          </pc:spChg>
          <pc:spChg chg="mod">
            <ac:chgData name="Megan Murphy" userId="c8abed84-9c27-493a-8c30-22bc2a48e2a9" providerId="ADAL" clId="{00E329AE-46A7-462B-B466-2122C896F751}" dt="2024-03-21T22:01:37.128" v="2756" actId="2711"/>
            <ac:spMkLst>
              <pc:docMk/>
              <pc:sldMasterMk cId="3051202209" sldId="2147484305"/>
              <pc:sldLayoutMk cId="428357923" sldId="2147484310"/>
              <ac:spMk id="9" creationId="{21B48549-8997-0E4C-9DBD-1678D7C479C5}"/>
            </ac:spMkLst>
          </pc:spChg>
          <pc:spChg chg="mod">
            <ac:chgData name="Megan Murphy" userId="c8abed84-9c27-493a-8c30-22bc2a48e2a9" providerId="ADAL" clId="{00E329AE-46A7-462B-B466-2122C896F751}" dt="2024-03-21T22:01:47.287" v="2759" actId="2711"/>
            <ac:spMkLst>
              <pc:docMk/>
              <pc:sldMasterMk cId="3051202209" sldId="2147484305"/>
              <pc:sldLayoutMk cId="428357923" sldId="2147484310"/>
              <ac:spMk id="10" creationId="{B5C6C243-A425-524F-B48B-A6A7C75D289E}"/>
            </ac:spMkLst>
          </pc:spChg>
          <pc:spChg chg="mod">
            <ac:chgData name="Megan Murphy" userId="c8abed84-9c27-493a-8c30-22bc2a48e2a9" providerId="ADAL" clId="{00E329AE-46A7-462B-B466-2122C896F751}" dt="2024-03-21T22:01:43.352" v="2758" actId="2711"/>
            <ac:spMkLst>
              <pc:docMk/>
              <pc:sldMasterMk cId="3051202209" sldId="2147484305"/>
              <pc:sldLayoutMk cId="428357923" sldId="2147484310"/>
              <ac:spMk id="11" creationId="{859E6D0A-88C5-7745-93E2-0DDF99B5CD3E}"/>
            </ac:spMkLst>
          </pc:spChg>
          <pc:spChg chg="mod">
            <ac:chgData name="Megan Murphy" userId="c8abed84-9c27-493a-8c30-22bc2a48e2a9" providerId="ADAL" clId="{00E329AE-46A7-462B-B466-2122C896F751}" dt="2024-03-21T22:01:40.316" v="2757" actId="2711"/>
            <ac:spMkLst>
              <pc:docMk/>
              <pc:sldMasterMk cId="3051202209" sldId="2147484305"/>
              <pc:sldLayoutMk cId="428357923" sldId="2147484310"/>
              <ac:spMk id="12" creationId="{29643761-E02D-C44E-88DC-B8F10563BBB8}"/>
            </ac:spMkLst>
          </pc:spChg>
          <pc:spChg chg="del">
            <ac:chgData name="Megan Murphy" userId="c8abed84-9c27-493a-8c30-22bc2a48e2a9" providerId="ADAL" clId="{00E329AE-46A7-462B-B466-2122C896F751}" dt="2024-03-21T22:01:32.777" v="2755" actId="478"/>
            <ac:spMkLst>
              <pc:docMk/>
              <pc:sldMasterMk cId="3051202209" sldId="2147484305"/>
              <pc:sldLayoutMk cId="428357923" sldId="2147484310"/>
              <ac:spMk id="13" creationId="{02F21F7C-7CB0-3942-BFBD-285052A05388}"/>
            </ac:spMkLst>
          </pc:spChg>
        </pc:sldLayoutChg>
        <pc:sldLayoutChg chg="modSp mod">
          <pc:chgData name="Megan Murphy" userId="c8abed84-9c27-493a-8c30-22bc2a48e2a9" providerId="ADAL" clId="{00E329AE-46A7-462B-B466-2122C896F751}" dt="2024-03-21T22:01:54.223" v="2760" actId="2711"/>
          <pc:sldLayoutMkLst>
            <pc:docMk/>
            <pc:sldMasterMk cId="3051202209" sldId="2147484305"/>
            <pc:sldLayoutMk cId="2048826816" sldId="2147484311"/>
          </pc:sldLayoutMkLst>
          <pc:spChg chg="mod">
            <ac:chgData name="Megan Murphy" userId="c8abed84-9c27-493a-8c30-22bc2a48e2a9" providerId="ADAL" clId="{00E329AE-46A7-462B-B466-2122C896F751}" dt="2024-03-21T22:01:54.223" v="2760" actId="2711"/>
            <ac:spMkLst>
              <pc:docMk/>
              <pc:sldMasterMk cId="3051202209" sldId="2147484305"/>
              <pc:sldLayoutMk cId="2048826816" sldId="2147484311"/>
              <ac:spMk id="35" creationId="{4251B904-3DD3-3D47-BBD7-1D4AFE49FA83}"/>
            </ac:spMkLst>
          </pc:spChg>
          <pc:spChg chg="mod">
            <ac:chgData name="Megan Murphy" userId="c8abed84-9c27-493a-8c30-22bc2a48e2a9" providerId="ADAL" clId="{00E329AE-46A7-462B-B466-2122C896F751}" dt="2024-03-21T21:25:29.999" v="2501"/>
            <ac:spMkLst>
              <pc:docMk/>
              <pc:sldMasterMk cId="3051202209" sldId="2147484305"/>
              <pc:sldLayoutMk cId="2048826816" sldId="2147484311"/>
              <ac:spMk id="36" creationId="{E000646E-66C1-D94F-AE64-70359E5E2329}"/>
            </ac:spMkLst>
          </pc:spChg>
        </pc:sldLayoutChg>
        <pc:sldLayoutChg chg="modSp mod">
          <pc:chgData name="Megan Murphy" userId="c8abed84-9c27-493a-8c30-22bc2a48e2a9" providerId="ADAL" clId="{00E329AE-46A7-462B-B466-2122C896F751}" dt="2024-03-21T22:02:00.399" v="2761" actId="2711"/>
          <pc:sldLayoutMkLst>
            <pc:docMk/>
            <pc:sldMasterMk cId="3051202209" sldId="2147484305"/>
            <pc:sldLayoutMk cId="2795715476" sldId="2147484312"/>
          </pc:sldLayoutMkLst>
          <pc:spChg chg="mod">
            <ac:chgData name="Megan Murphy" userId="c8abed84-9c27-493a-8c30-22bc2a48e2a9" providerId="ADAL" clId="{00E329AE-46A7-462B-B466-2122C896F751}" dt="2024-03-21T21:25:34.920" v="2502"/>
            <ac:spMkLst>
              <pc:docMk/>
              <pc:sldMasterMk cId="3051202209" sldId="2147484305"/>
              <pc:sldLayoutMk cId="2795715476" sldId="2147484312"/>
              <ac:spMk id="8" creationId="{F997FB8B-39FD-814E-99F6-55C239257F6E}"/>
            </ac:spMkLst>
          </pc:spChg>
          <pc:spChg chg="mod">
            <ac:chgData name="Megan Murphy" userId="c8abed84-9c27-493a-8c30-22bc2a48e2a9" providerId="ADAL" clId="{00E329AE-46A7-462B-B466-2122C896F751}" dt="2024-03-21T22:02:00.399" v="2761" actId="2711"/>
            <ac:spMkLst>
              <pc:docMk/>
              <pc:sldMasterMk cId="3051202209" sldId="2147484305"/>
              <pc:sldLayoutMk cId="2795715476" sldId="2147484312"/>
              <ac:spMk id="9" creationId="{2FECDA4E-ED8D-3841-8294-8023874554C3}"/>
            </ac:spMkLst>
          </pc:spChg>
        </pc:sldLayoutChg>
        <pc:sldLayoutChg chg="modSp mod">
          <pc:chgData name="Megan Murphy" userId="c8abed84-9c27-493a-8c30-22bc2a48e2a9" providerId="ADAL" clId="{00E329AE-46A7-462B-B466-2122C896F751}" dt="2024-03-21T22:02:05.862" v="2762" actId="2711"/>
          <pc:sldLayoutMkLst>
            <pc:docMk/>
            <pc:sldMasterMk cId="3051202209" sldId="2147484305"/>
            <pc:sldLayoutMk cId="1107521205" sldId="2147484313"/>
          </pc:sldLayoutMkLst>
          <pc:spChg chg="mod">
            <ac:chgData name="Megan Murphy" userId="c8abed84-9c27-493a-8c30-22bc2a48e2a9" providerId="ADAL" clId="{00E329AE-46A7-462B-B466-2122C896F751}" dt="2024-03-21T21:25:39.067" v="2503"/>
            <ac:spMkLst>
              <pc:docMk/>
              <pc:sldMasterMk cId="3051202209" sldId="2147484305"/>
              <pc:sldLayoutMk cId="1107521205" sldId="2147484313"/>
              <ac:spMk id="8" creationId="{F997FB8B-39FD-814E-99F6-55C239257F6E}"/>
            </ac:spMkLst>
          </pc:spChg>
          <pc:spChg chg="mod">
            <ac:chgData name="Megan Murphy" userId="c8abed84-9c27-493a-8c30-22bc2a48e2a9" providerId="ADAL" clId="{00E329AE-46A7-462B-B466-2122C896F751}" dt="2024-03-21T22:02:05.862" v="2762" actId="2711"/>
            <ac:spMkLst>
              <pc:docMk/>
              <pc:sldMasterMk cId="3051202209" sldId="2147484305"/>
              <pc:sldLayoutMk cId="1107521205" sldId="2147484313"/>
              <ac:spMk id="9" creationId="{2FECDA4E-ED8D-3841-8294-8023874554C3}"/>
            </ac:spMkLst>
          </pc:spChg>
        </pc:sldLayoutChg>
        <pc:sldLayoutChg chg="modSp mod">
          <pc:chgData name="Megan Murphy" userId="c8abed84-9c27-493a-8c30-22bc2a48e2a9" providerId="ADAL" clId="{00E329AE-46A7-462B-B466-2122C896F751}" dt="2024-03-21T22:02:11.097" v="2763" actId="2711"/>
          <pc:sldLayoutMkLst>
            <pc:docMk/>
            <pc:sldMasterMk cId="3051202209" sldId="2147484305"/>
            <pc:sldLayoutMk cId="1058075726" sldId="2147484314"/>
          </pc:sldLayoutMkLst>
          <pc:spChg chg="mod">
            <ac:chgData name="Megan Murphy" userId="c8abed84-9c27-493a-8c30-22bc2a48e2a9" providerId="ADAL" clId="{00E329AE-46A7-462B-B466-2122C896F751}" dt="2024-03-21T22:02:11.097" v="2763" actId="2711"/>
            <ac:spMkLst>
              <pc:docMk/>
              <pc:sldMasterMk cId="3051202209" sldId="2147484305"/>
              <pc:sldLayoutMk cId="1058075726" sldId="2147484314"/>
              <ac:spMk id="35" creationId="{4251B904-3DD3-3D47-BBD7-1D4AFE49FA83}"/>
            </ac:spMkLst>
          </pc:spChg>
          <pc:spChg chg="mod">
            <ac:chgData name="Megan Murphy" userId="c8abed84-9c27-493a-8c30-22bc2a48e2a9" providerId="ADAL" clId="{00E329AE-46A7-462B-B466-2122C896F751}" dt="2024-03-21T21:25:42.430" v="2504"/>
            <ac:spMkLst>
              <pc:docMk/>
              <pc:sldMasterMk cId="3051202209" sldId="2147484305"/>
              <pc:sldLayoutMk cId="1058075726" sldId="2147484314"/>
              <ac:spMk id="36" creationId="{E000646E-66C1-D94F-AE64-70359E5E2329}"/>
            </ac:spMkLst>
          </pc:spChg>
        </pc:sldLayoutChg>
        <pc:sldLayoutChg chg="modSp del mod">
          <pc:chgData name="Megan Murphy" userId="c8abed84-9c27-493a-8c30-22bc2a48e2a9" providerId="ADAL" clId="{00E329AE-46A7-462B-B466-2122C896F751}" dt="2024-03-21T21:36:19.329" v="2585" actId="2696"/>
          <pc:sldLayoutMkLst>
            <pc:docMk/>
            <pc:sldMasterMk cId="3051202209" sldId="2147484305"/>
            <pc:sldLayoutMk cId="1032171914" sldId="2147484315"/>
          </pc:sldLayoutMkLst>
          <pc:spChg chg="mod">
            <ac:chgData name="Megan Murphy" userId="c8abed84-9c27-493a-8c30-22bc2a48e2a9" providerId="ADAL" clId="{00E329AE-46A7-462B-B466-2122C896F751}" dt="2024-03-21T21:25:57.587" v="2505"/>
            <ac:spMkLst>
              <pc:docMk/>
              <pc:sldMasterMk cId="3051202209" sldId="2147484305"/>
              <pc:sldLayoutMk cId="1032171914" sldId="2147484315"/>
              <ac:spMk id="36" creationId="{E000646E-66C1-D94F-AE64-70359E5E2329}"/>
            </ac:spMkLst>
          </pc:spChg>
        </pc:sldLayoutChg>
        <pc:sldLayoutChg chg="modSp mod">
          <pc:chgData name="Megan Murphy" userId="c8abed84-9c27-493a-8c30-22bc2a48e2a9" providerId="ADAL" clId="{00E329AE-46A7-462B-B466-2122C896F751}" dt="2024-03-21T22:02:15.992" v="2764" actId="2711"/>
          <pc:sldLayoutMkLst>
            <pc:docMk/>
            <pc:sldMasterMk cId="3051202209" sldId="2147484305"/>
            <pc:sldLayoutMk cId="2270073002" sldId="2147484316"/>
          </pc:sldLayoutMkLst>
          <pc:spChg chg="mod">
            <ac:chgData name="Megan Murphy" userId="c8abed84-9c27-493a-8c30-22bc2a48e2a9" providerId="ADAL" clId="{00E329AE-46A7-462B-B466-2122C896F751}" dt="2024-03-21T21:26:01.082" v="2506"/>
            <ac:spMkLst>
              <pc:docMk/>
              <pc:sldMasterMk cId="3051202209" sldId="2147484305"/>
              <pc:sldLayoutMk cId="2270073002" sldId="2147484316"/>
              <ac:spMk id="8" creationId="{F997FB8B-39FD-814E-99F6-55C239257F6E}"/>
            </ac:spMkLst>
          </pc:spChg>
          <pc:spChg chg="mod">
            <ac:chgData name="Megan Murphy" userId="c8abed84-9c27-493a-8c30-22bc2a48e2a9" providerId="ADAL" clId="{00E329AE-46A7-462B-B466-2122C896F751}" dt="2024-03-21T22:02:15.992" v="2764" actId="2711"/>
            <ac:spMkLst>
              <pc:docMk/>
              <pc:sldMasterMk cId="3051202209" sldId="2147484305"/>
              <pc:sldLayoutMk cId="2270073002" sldId="2147484316"/>
              <ac:spMk id="18" creationId="{03CDA041-809F-CC48-9E1D-417B3191BF0B}"/>
            </ac:spMkLst>
          </pc:spChg>
        </pc:sldLayoutChg>
        <pc:sldLayoutChg chg="modSp mod">
          <pc:chgData name="Megan Murphy" userId="c8abed84-9c27-493a-8c30-22bc2a48e2a9" providerId="ADAL" clId="{00E329AE-46A7-462B-B466-2122C896F751}" dt="2024-03-21T22:02:20.914" v="2765" actId="2711"/>
          <pc:sldLayoutMkLst>
            <pc:docMk/>
            <pc:sldMasterMk cId="3051202209" sldId="2147484305"/>
            <pc:sldLayoutMk cId="1146454712" sldId="2147484317"/>
          </pc:sldLayoutMkLst>
          <pc:spChg chg="mod">
            <ac:chgData name="Megan Murphy" userId="c8abed84-9c27-493a-8c30-22bc2a48e2a9" providerId="ADAL" clId="{00E329AE-46A7-462B-B466-2122C896F751}" dt="2024-03-21T21:26:04.223" v="2507"/>
            <ac:spMkLst>
              <pc:docMk/>
              <pc:sldMasterMk cId="3051202209" sldId="2147484305"/>
              <pc:sldLayoutMk cId="1146454712" sldId="2147484317"/>
              <ac:spMk id="8" creationId="{F997FB8B-39FD-814E-99F6-55C239257F6E}"/>
            </ac:spMkLst>
          </pc:spChg>
          <pc:spChg chg="mod">
            <ac:chgData name="Megan Murphy" userId="c8abed84-9c27-493a-8c30-22bc2a48e2a9" providerId="ADAL" clId="{00E329AE-46A7-462B-B466-2122C896F751}" dt="2024-03-21T22:02:20.914" v="2765" actId="2711"/>
            <ac:spMkLst>
              <pc:docMk/>
              <pc:sldMasterMk cId="3051202209" sldId="2147484305"/>
              <pc:sldLayoutMk cId="1146454712" sldId="2147484317"/>
              <ac:spMk id="18" creationId="{03CDA041-809F-CC48-9E1D-417B3191BF0B}"/>
            </ac:spMkLst>
          </pc:spChg>
        </pc:sldLayoutChg>
        <pc:sldLayoutChg chg="modSp mod">
          <pc:chgData name="Megan Murphy" userId="c8abed84-9c27-493a-8c30-22bc2a48e2a9" providerId="ADAL" clId="{00E329AE-46A7-462B-B466-2122C896F751}" dt="2024-03-21T22:02:26.359" v="2766" actId="2711"/>
          <pc:sldLayoutMkLst>
            <pc:docMk/>
            <pc:sldMasterMk cId="3051202209" sldId="2147484305"/>
            <pc:sldLayoutMk cId="764932849" sldId="2147484318"/>
          </pc:sldLayoutMkLst>
          <pc:spChg chg="mod">
            <ac:chgData name="Megan Murphy" userId="c8abed84-9c27-493a-8c30-22bc2a48e2a9" providerId="ADAL" clId="{00E329AE-46A7-462B-B466-2122C896F751}" dt="2024-03-21T21:26:08.119" v="2508"/>
            <ac:spMkLst>
              <pc:docMk/>
              <pc:sldMasterMk cId="3051202209" sldId="2147484305"/>
              <pc:sldLayoutMk cId="764932849" sldId="2147484318"/>
              <ac:spMk id="8" creationId="{F997FB8B-39FD-814E-99F6-55C239257F6E}"/>
            </ac:spMkLst>
          </pc:spChg>
          <pc:spChg chg="mod">
            <ac:chgData name="Megan Murphy" userId="c8abed84-9c27-493a-8c30-22bc2a48e2a9" providerId="ADAL" clId="{00E329AE-46A7-462B-B466-2122C896F751}" dt="2024-03-21T22:02:26.359" v="2766" actId="2711"/>
            <ac:spMkLst>
              <pc:docMk/>
              <pc:sldMasterMk cId="3051202209" sldId="2147484305"/>
              <pc:sldLayoutMk cId="764932849" sldId="2147484318"/>
              <ac:spMk id="18" creationId="{03CDA041-809F-CC48-9E1D-417B3191BF0B}"/>
            </ac:spMkLst>
          </pc:spChg>
        </pc:sldLayoutChg>
        <pc:sldLayoutChg chg="delSp modSp mod">
          <pc:chgData name="Megan Murphy" userId="c8abed84-9c27-493a-8c30-22bc2a48e2a9" providerId="ADAL" clId="{00E329AE-46A7-462B-B466-2122C896F751}" dt="2024-03-21T22:02:38.569" v="2769" actId="2711"/>
          <pc:sldLayoutMkLst>
            <pc:docMk/>
            <pc:sldMasterMk cId="3051202209" sldId="2147484305"/>
            <pc:sldLayoutMk cId="1644305734" sldId="2147484319"/>
          </pc:sldLayoutMkLst>
          <pc:spChg chg="mod">
            <ac:chgData name="Megan Murphy" userId="c8abed84-9c27-493a-8c30-22bc2a48e2a9" providerId="ADAL" clId="{00E329AE-46A7-462B-B466-2122C896F751}" dt="2024-03-21T21:26:11.295" v="2509"/>
            <ac:spMkLst>
              <pc:docMk/>
              <pc:sldMasterMk cId="3051202209" sldId="2147484305"/>
              <pc:sldLayoutMk cId="1644305734" sldId="2147484319"/>
              <ac:spMk id="8" creationId="{F997FB8B-39FD-814E-99F6-55C239257F6E}"/>
            </ac:spMkLst>
          </pc:spChg>
          <pc:spChg chg="mod">
            <ac:chgData name="Megan Murphy" userId="c8abed84-9c27-493a-8c30-22bc2a48e2a9" providerId="ADAL" clId="{00E329AE-46A7-462B-B466-2122C896F751}" dt="2024-03-21T22:02:33.338" v="2768" actId="2711"/>
            <ac:spMkLst>
              <pc:docMk/>
              <pc:sldMasterMk cId="3051202209" sldId="2147484305"/>
              <pc:sldLayoutMk cId="1644305734" sldId="2147484319"/>
              <ac:spMk id="14" creationId="{0C0EDCDE-0771-9C4C-89F1-8D32A7CE41C0}"/>
            </ac:spMkLst>
          </pc:spChg>
          <pc:spChg chg="del">
            <ac:chgData name="Megan Murphy" userId="c8abed84-9c27-493a-8c30-22bc2a48e2a9" providerId="ADAL" clId="{00E329AE-46A7-462B-B466-2122C896F751}" dt="2024-03-21T22:02:29.717" v="2767" actId="478"/>
            <ac:spMkLst>
              <pc:docMk/>
              <pc:sldMasterMk cId="3051202209" sldId="2147484305"/>
              <pc:sldLayoutMk cId="1644305734" sldId="2147484319"/>
              <ac:spMk id="15" creationId="{5688F745-6BD6-A240-ACB9-0E69F40A8A16}"/>
            </ac:spMkLst>
          </pc:spChg>
          <pc:spChg chg="mod">
            <ac:chgData name="Megan Murphy" userId="c8abed84-9c27-493a-8c30-22bc2a48e2a9" providerId="ADAL" clId="{00E329AE-46A7-462B-B466-2122C896F751}" dt="2024-03-21T22:02:38.569" v="2769" actId="2711"/>
            <ac:spMkLst>
              <pc:docMk/>
              <pc:sldMasterMk cId="3051202209" sldId="2147484305"/>
              <pc:sldLayoutMk cId="1644305734" sldId="2147484319"/>
              <ac:spMk id="18" creationId="{03CDA041-809F-CC48-9E1D-417B3191BF0B}"/>
            </ac:spMkLst>
          </pc:spChg>
        </pc:sldLayoutChg>
        <pc:sldLayoutChg chg="delSp modSp mod">
          <pc:chgData name="Megan Murphy" userId="c8abed84-9c27-493a-8c30-22bc2a48e2a9" providerId="ADAL" clId="{00E329AE-46A7-462B-B466-2122C896F751}" dt="2024-03-21T22:02:55.703" v="2772" actId="2711"/>
          <pc:sldLayoutMkLst>
            <pc:docMk/>
            <pc:sldMasterMk cId="3051202209" sldId="2147484305"/>
            <pc:sldLayoutMk cId="421089567" sldId="2147484320"/>
          </pc:sldLayoutMkLst>
          <pc:spChg chg="mod">
            <ac:chgData name="Megan Murphy" userId="c8abed84-9c27-493a-8c30-22bc2a48e2a9" providerId="ADAL" clId="{00E329AE-46A7-462B-B466-2122C896F751}" dt="2024-03-21T21:26:14.747" v="2510"/>
            <ac:spMkLst>
              <pc:docMk/>
              <pc:sldMasterMk cId="3051202209" sldId="2147484305"/>
              <pc:sldLayoutMk cId="421089567" sldId="2147484320"/>
              <ac:spMk id="8" creationId="{F997FB8B-39FD-814E-99F6-55C239257F6E}"/>
            </ac:spMkLst>
          </pc:spChg>
          <pc:spChg chg="mod">
            <ac:chgData name="Megan Murphy" userId="c8abed84-9c27-493a-8c30-22bc2a48e2a9" providerId="ADAL" clId="{00E329AE-46A7-462B-B466-2122C896F751}" dt="2024-03-21T22:02:52.327" v="2771" actId="2711"/>
            <ac:spMkLst>
              <pc:docMk/>
              <pc:sldMasterMk cId="3051202209" sldId="2147484305"/>
              <pc:sldLayoutMk cId="421089567" sldId="2147484320"/>
              <ac:spMk id="12" creationId="{4B68434B-9B42-6642-ADD8-D7D18E6B87CE}"/>
            </ac:spMkLst>
          </pc:spChg>
          <pc:spChg chg="del">
            <ac:chgData name="Megan Murphy" userId="c8abed84-9c27-493a-8c30-22bc2a48e2a9" providerId="ADAL" clId="{00E329AE-46A7-462B-B466-2122C896F751}" dt="2024-03-21T22:02:47.985" v="2770" actId="478"/>
            <ac:spMkLst>
              <pc:docMk/>
              <pc:sldMasterMk cId="3051202209" sldId="2147484305"/>
              <pc:sldLayoutMk cId="421089567" sldId="2147484320"/>
              <ac:spMk id="15" creationId="{5688F745-6BD6-A240-ACB9-0E69F40A8A16}"/>
            </ac:spMkLst>
          </pc:spChg>
          <pc:spChg chg="mod">
            <ac:chgData name="Megan Murphy" userId="c8abed84-9c27-493a-8c30-22bc2a48e2a9" providerId="ADAL" clId="{00E329AE-46A7-462B-B466-2122C896F751}" dt="2024-03-21T22:02:55.703" v="2772" actId="2711"/>
            <ac:spMkLst>
              <pc:docMk/>
              <pc:sldMasterMk cId="3051202209" sldId="2147484305"/>
              <pc:sldLayoutMk cId="421089567" sldId="2147484320"/>
              <ac:spMk id="18" creationId="{03CDA041-809F-CC48-9E1D-417B3191BF0B}"/>
            </ac:spMkLst>
          </pc:spChg>
        </pc:sldLayoutChg>
        <pc:sldLayoutChg chg="delSp modSp mod">
          <pc:chgData name="Megan Murphy" userId="c8abed84-9c27-493a-8c30-22bc2a48e2a9" providerId="ADAL" clId="{00E329AE-46A7-462B-B466-2122C896F751}" dt="2024-03-21T22:03:08.431" v="2775" actId="2711"/>
          <pc:sldLayoutMkLst>
            <pc:docMk/>
            <pc:sldMasterMk cId="3051202209" sldId="2147484305"/>
            <pc:sldLayoutMk cId="22968032" sldId="2147484321"/>
          </pc:sldLayoutMkLst>
          <pc:spChg chg="mod">
            <ac:chgData name="Megan Murphy" userId="c8abed84-9c27-493a-8c30-22bc2a48e2a9" providerId="ADAL" clId="{00E329AE-46A7-462B-B466-2122C896F751}" dt="2024-03-21T21:26:18.234" v="2511"/>
            <ac:spMkLst>
              <pc:docMk/>
              <pc:sldMasterMk cId="3051202209" sldId="2147484305"/>
              <pc:sldLayoutMk cId="22968032" sldId="2147484321"/>
              <ac:spMk id="8" creationId="{F997FB8B-39FD-814E-99F6-55C239257F6E}"/>
            </ac:spMkLst>
          </pc:spChg>
          <pc:spChg chg="mod">
            <ac:chgData name="Megan Murphy" userId="c8abed84-9c27-493a-8c30-22bc2a48e2a9" providerId="ADAL" clId="{00E329AE-46A7-462B-B466-2122C896F751}" dt="2024-03-21T22:03:04.062" v="2774" actId="2711"/>
            <ac:spMkLst>
              <pc:docMk/>
              <pc:sldMasterMk cId="3051202209" sldId="2147484305"/>
              <pc:sldLayoutMk cId="22968032" sldId="2147484321"/>
              <ac:spMk id="13" creationId="{5BC5E979-A26D-DD4B-9B65-77582996CA44}"/>
            </ac:spMkLst>
          </pc:spChg>
          <pc:spChg chg="del">
            <ac:chgData name="Megan Murphy" userId="c8abed84-9c27-493a-8c30-22bc2a48e2a9" providerId="ADAL" clId="{00E329AE-46A7-462B-B466-2122C896F751}" dt="2024-03-21T22:03:00.478" v="2773" actId="478"/>
            <ac:spMkLst>
              <pc:docMk/>
              <pc:sldMasterMk cId="3051202209" sldId="2147484305"/>
              <pc:sldLayoutMk cId="22968032" sldId="2147484321"/>
              <ac:spMk id="15" creationId="{5688F745-6BD6-A240-ACB9-0E69F40A8A16}"/>
            </ac:spMkLst>
          </pc:spChg>
          <pc:spChg chg="mod">
            <ac:chgData name="Megan Murphy" userId="c8abed84-9c27-493a-8c30-22bc2a48e2a9" providerId="ADAL" clId="{00E329AE-46A7-462B-B466-2122C896F751}" dt="2024-03-21T22:03:08.431" v="2775" actId="2711"/>
            <ac:spMkLst>
              <pc:docMk/>
              <pc:sldMasterMk cId="3051202209" sldId="2147484305"/>
              <pc:sldLayoutMk cId="22968032" sldId="2147484321"/>
              <ac:spMk id="18" creationId="{03CDA041-809F-CC48-9E1D-417B3191BF0B}"/>
            </ac:spMkLst>
          </pc:spChg>
        </pc:sldLayoutChg>
        <pc:sldLayoutChg chg="delSp modSp mod">
          <pc:chgData name="Megan Murphy" userId="c8abed84-9c27-493a-8c30-22bc2a48e2a9" providerId="ADAL" clId="{00E329AE-46A7-462B-B466-2122C896F751}" dt="2024-03-21T22:03:21.293" v="2779" actId="478"/>
          <pc:sldLayoutMkLst>
            <pc:docMk/>
            <pc:sldMasterMk cId="3051202209" sldId="2147484305"/>
            <pc:sldLayoutMk cId="1970434142" sldId="2147484322"/>
          </pc:sldLayoutMkLst>
          <pc:spChg chg="mod">
            <ac:chgData name="Megan Murphy" userId="c8abed84-9c27-493a-8c30-22bc2a48e2a9" providerId="ADAL" clId="{00E329AE-46A7-462B-B466-2122C896F751}" dt="2024-03-21T21:26:45.642" v="2512"/>
            <ac:spMkLst>
              <pc:docMk/>
              <pc:sldMasterMk cId="3051202209" sldId="2147484305"/>
              <pc:sldLayoutMk cId="1970434142" sldId="2147484322"/>
              <ac:spMk id="8" creationId="{F997FB8B-39FD-814E-99F6-55C239257F6E}"/>
            </ac:spMkLst>
          </pc:spChg>
          <pc:spChg chg="mod">
            <ac:chgData name="Megan Murphy" userId="c8abed84-9c27-493a-8c30-22bc2a48e2a9" providerId="ADAL" clId="{00E329AE-46A7-462B-B466-2122C896F751}" dt="2024-03-21T22:03:18.943" v="2778" actId="2711"/>
            <ac:spMkLst>
              <pc:docMk/>
              <pc:sldMasterMk cId="3051202209" sldId="2147484305"/>
              <pc:sldLayoutMk cId="1970434142" sldId="2147484322"/>
              <ac:spMk id="14" creationId="{0C0EDCDE-0771-9C4C-89F1-8D32A7CE41C0}"/>
            </ac:spMkLst>
          </pc:spChg>
          <pc:spChg chg="del">
            <ac:chgData name="Megan Murphy" userId="c8abed84-9c27-493a-8c30-22bc2a48e2a9" providerId="ADAL" clId="{00E329AE-46A7-462B-B466-2122C896F751}" dt="2024-03-21T22:03:21.293" v="2779" actId="478"/>
            <ac:spMkLst>
              <pc:docMk/>
              <pc:sldMasterMk cId="3051202209" sldId="2147484305"/>
              <pc:sldLayoutMk cId="1970434142" sldId="2147484322"/>
              <ac:spMk id="15" creationId="{5688F745-6BD6-A240-ACB9-0E69F40A8A16}"/>
            </ac:spMkLst>
          </pc:spChg>
          <pc:spChg chg="mod">
            <ac:chgData name="Megan Murphy" userId="c8abed84-9c27-493a-8c30-22bc2a48e2a9" providerId="ADAL" clId="{00E329AE-46A7-462B-B466-2122C896F751}" dt="2024-03-21T22:03:14.913" v="2777" actId="2711"/>
            <ac:spMkLst>
              <pc:docMk/>
              <pc:sldMasterMk cId="3051202209" sldId="2147484305"/>
              <pc:sldLayoutMk cId="1970434142" sldId="2147484322"/>
              <ac:spMk id="18" creationId="{03CDA041-809F-CC48-9E1D-417B3191BF0B}"/>
            </ac:spMkLst>
          </pc:spChg>
        </pc:sldLayoutChg>
        <pc:sldLayoutChg chg="addSp delSp modSp mod">
          <pc:chgData name="Megan Murphy" userId="c8abed84-9c27-493a-8c30-22bc2a48e2a9" providerId="ADAL" clId="{00E329AE-46A7-462B-B466-2122C896F751}" dt="2024-03-21T22:04:01.534" v="2786" actId="2711"/>
          <pc:sldLayoutMkLst>
            <pc:docMk/>
            <pc:sldMasterMk cId="3051202209" sldId="2147484305"/>
            <pc:sldLayoutMk cId="2598183072" sldId="2147484323"/>
          </pc:sldLayoutMkLst>
          <pc:spChg chg="mod">
            <ac:chgData name="Megan Murphy" userId="c8abed84-9c27-493a-8c30-22bc2a48e2a9" providerId="ADAL" clId="{00E329AE-46A7-462B-B466-2122C896F751}" dt="2024-03-21T21:26:49.308" v="2513"/>
            <ac:spMkLst>
              <pc:docMk/>
              <pc:sldMasterMk cId="3051202209" sldId="2147484305"/>
              <pc:sldLayoutMk cId="2598183072" sldId="2147484323"/>
              <ac:spMk id="8" creationId="{F997FB8B-39FD-814E-99F6-55C239257F6E}"/>
            </ac:spMkLst>
          </pc:spChg>
          <pc:spChg chg="add del">
            <ac:chgData name="Megan Murphy" userId="c8abed84-9c27-493a-8c30-22bc2a48e2a9" providerId="ADAL" clId="{00E329AE-46A7-462B-B466-2122C896F751}" dt="2024-03-21T22:03:38.630" v="2782" actId="478"/>
            <ac:spMkLst>
              <pc:docMk/>
              <pc:sldMasterMk cId="3051202209" sldId="2147484305"/>
              <pc:sldLayoutMk cId="2598183072" sldId="2147484323"/>
              <ac:spMk id="10" creationId="{24620938-F65E-1248-9491-2B0C43FD3327}"/>
            </ac:spMkLst>
          </pc:spChg>
          <pc:spChg chg="mod">
            <ac:chgData name="Megan Murphy" userId="c8abed84-9c27-493a-8c30-22bc2a48e2a9" providerId="ADAL" clId="{00E329AE-46A7-462B-B466-2122C896F751}" dt="2024-03-21T22:04:01.534" v="2786" actId="2711"/>
            <ac:spMkLst>
              <pc:docMk/>
              <pc:sldMasterMk cId="3051202209" sldId="2147484305"/>
              <pc:sldLayoutMk cId="2598183072" sldId="2147484323"/>
              <ac:spMk id="12" creationId="{384F3178-FCBE-6F4E-84FF-74DECC576702}"/>
            </ac:spMkLst>
          </pc:spChg>
          <pc:spChg chg="del mod">
            <ac:chgData name="Megan Murphy" userId="c8abed84-9c27-493a-8c30-22bc2a48e2a9" providerId="ADAL" clId="{00E329AE-46A7-462B-B466-2122C896F751}" dt="2024-03-21T22:03:54.566" v="2784" actId="478"/>
            <ac:spMkLst>
              <pc:docMk/>
              <pc:sldMasterMk cId="3051202209" sldId="2147484305"/>
              <pc:sldLayoutMk cId="2598183072" sldId="2147484323"/>
              <ac:spMk id="15" creationId="{5688F745-6BD6-A240-ACB9-0E69F40A8A16}"/>
            </ac:spMkLst>
          </pc:spChg>
          <pc:spChg chg="mod">
            <ac:chgData name="Megan Murphy" userId="c8abed84-9c27-493a-8c30-22bc2a48e2a9" providerId="ADAL" clId="{00E329AE-46A7-462B-B466-2122C896F751}" dt="2024-03-21T22:03:58.199" v="2785" actId="2711"/>
            <ac:spMkLst>
              <pc:docMk/>
              <pc:sldMasterMk cId="3051202209" sldId="2147484305"/>
              <pc:sldLayoutMk cId="2598183072" sldId="2147484323"/>
              <ac:spMk id="18" creationId="{03CDA041-809F-CC48-9E1D-417B3191BF0B}"/>
            </ac:spMkLst>
          </pc:spChg>
        </pc:sldLayoutChg>
        <pc:sldLayoutChg chg="delSp modSp mod">
          <pc:chgData name="Megan Murphy" userId="c8abed84-9c27-493a-8c30-22bc2a48e2a9" providerId="ADAL" clId="{00E329AE-46A7-462B-B466-2122C896F751}" dt="2024-03-21T22:04:15.942" v="2789" actId="2711"/>
          <pc:sldLayoutMkLst>
            <pc:docMk/>
            <pc:sldMasterMk cId="3051202209" sldId="2147484305"/>
            <pc:sldLayoutMk cId="2930714398" sldId="2147484324"/>
          </pc:sldLayoutMkLst>
          <pc:spChg chg="mod">
            <ac:chgData name="Megan Murphy" userId="c8abed84-9c27-493a-8c30-22bc2a48e2a9" providerId="ADAL" clId="{00E329AE-46A7-462B-B466-2122C896F751}" dt="2024-03-21T21:26:54.303" v="2514"/>
            <ac:spMkLst>
              <pc:docMk/>
              <pc:sldMasterMk cId="3051202209" sldId="2147484305"/>
              <pc:sldLayoutMk cId="2930714398" sldId="2147484324"/>
              <ac:spMk id="8" creationId="{F997FB8B-39FD-814E-99F6-55C239257F6E}"/>
            </ac:spMkLst>
          </pc:spChg>
          <pc:spChg chg="mod">
            <ac:chgData name="Megan Murphy" userId="c8abed84-9c27-493a-8c30-22bc2a48e2a9" providerId="ADAL" clId="{00E329AE-46A7-462B-B466-2122C896F751}" dt="2024-03-21T22:04:15.942" v="2789" actId="2711"/>
            <ac:spMkLst>
              <pc:docMk/>
              <pc:sldMasterMk cId="3051202209" sldId="2147484305"/>
              <pc:sldLayoutMk cId="2930714398" sldId="2147484324"/>
              <ac:spMk id="13" creationId="{5BC5E979-A26D-DD4B-9B65-77582996CA44}"/>
            </ac:spMkLst>
          </pc:spChg>
          <pc:spChg chg="del">
            <ac:chgData name="Megan Murphy" userId="c8abed84-9c27-493a-8c30-22bc2a48e2a9" providerId="ADAL" clId="{00E329AE-46A7-462B-B466-2122C896F751}" dt="2024-03-21T22:04:09.237" v="2787" actId="478"/>
            <ac:spMkLst>
              <pc:docMk/>
              <pc:sldMasterMk cId="3051202209" sldId="2147484305"/>
              <pc:sldLayoutMk cId="2930714398" sldId="2147484324"/>
              <ac:spMk id="15" creationId="{5688F745-6BD6-A240-ACB9-0E69F40A8A16}"/>
            </ac:spMkLst>
          </pc:spChg>
          <pc:spChg chg="mod">
            <ac:chgData name="Megan Murphy" userId="c8abed84-9c27-493a-8c30-22bc2a48e2a9" providerId="ADAL" clId="{00E329AE-46A7-462B-B466-2122C896F751}" dt="2024-03-21T22:04:12.350" v="2788" actId="2711"/>
            <ac:spMkLst>
              <pc:docMk/>
              <pc:sldMasterMk cId="3051202209" sldId="2147484305"/>
              <pc:sldLayoutMk cId="2930714398" sldId="2147484324"/>
              <ac:spMk id="18" creationId="{03CDA041-809F-CC48-9E1D-417B3191BF0B}"/>
            </ac:spMkLst>
          </pc:spChg>
        </pc:sldLayoutChg>
        <pc:sldLayoutChg chg="modSp del mod">
          <pc:chgData name="Megan Murphy" userId="c8abed84-9c27-493a-8c30-22bc2a48e2a9" providerId="ADAL" clId="{00E329AE-46A7-462B-B466-2122C896F751}" dt="2024-03-21T21:27:24.775" v="2520" actId="2696"/>
          <pc:sldLayoutMkLst>
            <pc:docMk/>
            <pc:sldMasterMk cId="3051202209" sldId="2147484305"/>
            <pc:sldLayoutMk cId="1808155774" sldId="2147484325"/>
          </pc:sldLayoutMkLst>
          <pc:spChg chg="mod">
            <ac:chgData name="Megan Murphy" userId="c8abed84-9c27-493a-8c30-22bc2a48e2a9" providerId="ADAL" clId="{00E329AE-46A7-462B-B466-2122C896F751}" dt="2024-03-21T21:26:57.594" v="2515"/>
            <ac:spMkLst>
              <pc:docMk/>
              <pc:sldMasterMk cId="3051202209" sldId="2147484305"/>
              <pc:sldLayoutMk cId="1808155774" sldId="2147484325"/>
              <ac:spMk id="8" creationId="{F997FB8B-39FD-814E-99F6-55C239257F6E}"/>
            </ac:spMkLst>
          </pc:spChg>
        </pc:sldLayoutChg>
        <pc:sldLayoutChg chg="modSp del mod">
          <pc:chgData name="Megan Murphy" userId="c8abed84-9c27-493a-8c30-22bc2a48e2a9" providerId="ADAL" clId="{00E329AE-46A7-462B-B466-2122C896F751}" dt="2024-03-21T21:27:24.778" v="2521" actId="2696"/>
          <pc:sldLayoutMkLst>
            <pc:docMk/>
            <pc:sldMasterMk cId="3051202209" sldId="2147484305"/>
            <pc:sldLayoutMk cId="295950101" sldId="2147484326"/>
          </pc:sldLayoutMkLst>
          <pc:spChg chg="mod">
            <ac:chgData name="Megan Murphy" userId="c8abed84-9c27-493a-8c30-22bc2a48e2a9" providerId="ADAL" clId="{00E329AE-46A7-462B-B466-2122C896F751}" dt="2024-03-21T21:27:02.192" v="2516"/>
            <ac:spMkLst>
              <pc:docMk/>
              <pc:sldMasterMk cId="3051202209" sldId="2147484305"/>
              <pc:sldLayoutMk cId="295950101" sldId="2147484326"/>
              <ac:spMk id="8" creationId="{F997FB8B-39FD-814E-99F6-55C239257F6E}"/>
            </ac:spMkLst>
          </pc:spChg>
        </pc:sldLayoutChg>
        <pc:sldLayoutChg chg="modSp del mod">
          <pc:chgData name="Megan Murphy" userId="c8abed84-9c27-493a-8c30-22bc2a48e2a9" providerId="ADAL" clId="{00E329AE-46A7-462B-B466-2122C896F751}" dt="2024-03-21T21:27:24.782" v="2522" actId="2696"/>
          <pc:sldLayoutMkLst>
            <pc:docMk/>
            <pc:sldMasterMk cId="3051202209" sldId="2147484305"/>
            <pc:sldLayoutMk cId="144834137" sldId="2147484327"/>
          </pc:sldLayoutMkLst>
          <pc:spChg chg="mod">
            <ac:chgData name="Megan Murphy" userId="c8abed84-9c27-493a-8c30-22bc2a48e2a9" providerId="ADAL" clId="{00E329AE-46A7-462B-B466-2122C896F751}" dt="2024-03-21T21:27:06.266" v="2517"/>
            <ac:spMkLst>
              <pc:docMk/>
              <pc:sldMasterMk cId="3051202209" sldId="2147484305"/>
              <pc:sldLayoutMk cId="144834137" sldId="2147484327"/>
              <ac:spMk id="8" creationId="{F997FB8B-39FD-814E-99F6-55C239257F6E}"/>
            </ac:spMkLst>
          </pc:spChg>
        </pc:sldLayoutChg>
        <pc:sldLayoutChg chg="modSp del mod">
          <pc:chgData name="Megan Murphy" userId="c8abed84-9c27-493a-8c30-22bc2a48e2a9" providerId="ADAL" clId="{00E329AE-46A7-462B-B466-2122C896F751}" dt="2024-03-21T21:27:24.787" v="2523" actId="2696"/>
          <pc:sldLayoutMkLst>
            <pc:docMk/>
            <pc:sldMasterMk cId="3051202209" sldId="2147484305"/>
            <pc:sldLayoutMk cId="2821582607" sldId="2147484328"/>
          </pc:sldLayoutMkLst>
          <pc:spChg chg="mod">
            <ac:chgData name="Megan Murphy" userId="c8abed84-9c27-493a-8c30-22bc2a48e2a9" providerId="ADAL" clId="{00E329AE-46A7-462B-B466-2122C896F751}" dt="2024-03-21T21:27:11.525" v="2518"/>
            <ac:spMkLst>
              <pc:docMk/>
              <pc:sldMasterMk cId="3051202209" sldId="2147484305"/>
              <pc:sldLayoutMk cId="2821582607" sldId="2147484328"/>
              <ac:spMk id="8" creationId="{F997FB8B-39FD-814E-99F6-55C239257F6E}"/>
            </ac:spMkLst>
          </pc:spChg>
        </pc:sldLayoutChg>
        <pc:sldLayoutChg chg="del">
          <pc:chgData name="Megan Murphy" userId="c8abed84-9c27-493a-8c30-22bc2a48e2a9" providerId="ADAL" clId="{00E329AE-46A7-462B-B466-2122C896F751}" dt="2024-03-21T21:27:24.792" v="2524" actId="2696"/>
          <pc:sldLayoutMkLst>
            <pc:docMk/>
            <pc:sldMasterMk cId="3051202209" sldId="2147484305"/>
            <pc:sldLayoutMk cId="4171268243" sldId="2147484329"/>
          </pc:sldLayoutMkLst>
        </pc:sldLayoutChg>
        <pc:sldLayoutChg chg="del">
          <pc:chgData name="Megan Murphy" userId="c8abed84-9c27-493a-8c30-22bc2a48e2a9" providerId="ADAL" clId="{00E329AE-46A7-462B-B466-2122C896F751}" dt="2024-03-21T21:27:24.763" v="2519" actId="2696"/>
          <pc:sldLayoutMkLst>
            <pc:docMk/>
            <pc:sldMasterMk cId="3051202209" sldId="2147484305"/>
            <pc:sldLayoutMk cId="564758203" sldId="2147484330"/>
          </pc:sldLayoutMkLst>
        </pc:sldLayoutChg>
        <pc:sldLayoutChg chg="delSp modSp mod">
          <pc:chgData name="Megan Murphy" userId="c8abed84-9c27-493a-8c30-22bc2a48e2a9" providerId="ADAL" clId="{00E329AE-46A7-462B-B466-2122C896F751}" dt="2024-03-21T22:04:23.575" v="2791" actId="2711"/>
          <pc:sldLayoutMkLst>
            <pc:docMk/>
            <pc:sldMasterMk cId="3051202209" sldId="2147484305"/>
            <pc:sldLayoutMk cId="3309368669" sldId="2147484331"/>
          </pc:sldLayoutMkLst>
          <pc:spChg chg="mod">
            <ac:chgData name="Megan Murphy" userId="c8abed84-9c27-493a-8c30-22bc2a48e2a9" providerId="ADAL" clId="{00E329AE-46A7-462B-B466-2122C896F751}" dt="2024-03-21T21:27:29.042" v="2525"/>
            <ac:spMkLst>
              <pc:docMk/>
              <pc:sldMasterMk cId="3051202209" sldId="2147484305"/>
              <pc:sldLayoutMk cId="3309368669" sldId="2147484331"/>
              <ac:spMk id="8" creationId="{F997FB8B-39FD-814E-99F6-55C239257F6E}"/>
            </ac:spMkLst>
          </pc:spChg>
          <pc:spChg chg="del">
            <ac:chgData name="Megan Murphy" userId="c8abed84-9c27-493a-8c30-22bc2a48e2a9" providerId="ADAL" clId="{00E329AE-46A7-462B-B466-2122C896F751}" dt="2024-03-21T22:04:20.021" v="2790" actId="478"/>
            <ac:spMkLst>
              <pc:docMk/>
              <pc:sldMasterMk cId="3051202209" sldId="2147484305"/>
              <pc:sldLayoutMk cId="3309368669" sldId="2147484331"/>
              <ac:spMk id="11" creationId="{5C4A3A83-A37A-0947-981A-C1360B046A0A}"/>
            </ac:spMkLst>
          </pc:spChg>
          <pc:spChg chg="mod">
            <ac:chgData name="Megan Murphy" userId="c8abed84-9c27-493a-8c30-22bc2a48e2a9" providerId="ADAL" clId="{00E329AE-46A7-462B-B466-2122C896F751}" dt="2024-03-21T22:04:23.575" v="2791" actId="2711"/>
            <ac:spMkLst>
              <pc:docMk/>
              <pc:sldMasterMk cId="3051202209" sldId="2147484305"/>
              <pc:sldLayoutMk cId="3309368669" sldId="2147484331"/>
              <ac:spMk id="15" creationId="{96E84429-496C-B24C-A697-06D99AFB2869}"/>
            </ac:spMkLst>
          </pc:spChg>
        </pc:sldLayoutChg>
        <pc:sldLayoutChg chg="delSp modSp mod">
          <pc:chgData name="Megan Murphy" userId="c8abed84-9c27-493a-8c30-22bc2a48e2a9" providerId="ADAL" clId="{00E329AE-46A7-462B-B466-2122C896F751}" dt="2024-03-21T22:04:32.224" v="2793" actId="2711"/>
          <pc:sldLayoutMkLst>
            <pc:docMk/>
            <pc:sldMasterMk cId="3051202209" sldId="2147484305"/>
            <pc:sldLayoutMk cId="1700447223" sldId="2147484332"/>
          </pc:sldLayoutMkLst>
          <pc:spChg chg="mod">
            <ac:chgData name="Megan Murphy" userId="c8abed84-9c27-493a-8c30-22bc2a48e2a9" providerId="ADAL" clId="{00E329AE-46A7-462B-B466-2122C896F751}" dt="2024-03-21T21:27:32.768" v="2526"/>
            <ac:spMkLst>
              <pc:docMk/>
              <pc:sldMasterMk cId="3051202209" sldId="2147484305"/>
              <pc:sldLayoutMk cId="1700447223" sldId="2147484332"/>
              <ac:spMk id="8" creationId="{F997FB8B-39FD-814E-99F6-55C239257F6E}"/>
            </ac:spMkLst>
          </pc:spChg>
          <pc:spChg chg="del">
            <ac:chgData name="Megan Murphy" userId="c8abed84-9c27-493a-8c30-22bc2a48e2a9" providerId="ADAL" clId="{00E329AE-46A7-462B-B466-2122C896F751}" dt="2024-03-21T22:04:26.845" v="2792" actId="478"/>
            <ac:spMkLst>
              <pc:docMk/>
              <pc:sldMasterMk cId="3051202209" sldId="2147484305"/>
              <pc:sldLayoutMk cId="1700447223" sldId="2147484332"/>
              <ac:spMk id="11" creationId="{5C4A3A83-A37A-0947-981A-C1360B046A0A}"/>
            </ac:spMkLst>
          </pc:spChg>
          <pc:spChg chg="mod">
            <ac:chgData name="Megan Murphy" userId="c8abed84-9c27-493a-8c30-22bc2a48e2a9" providerId="ADAL" clId="{00E329AE-46A7-462B-B466-2122C896F751}" dt="2024-03-21T22:04:32.224" v="2793" actId="2711"/>
            <ac:spMkLst>
              <pc:docMk/>
              <pc:sldMasterMk cId="3051202209" sldId="2147484305"/>
              <pc:sldLayoutMk cId="1700447223" sldId="2147484332"/>
              <ac:spMk id="15" creationId="{96E84429-496C-B24C-A697-06D99AFB2869}"/>
            </ac:spMkLst>
          </pc:spChg>
        </pc:sldLayoutChg>
        <pc:sldLayoutChg chg="delSp modSp mod">
          <pc:chgData name="Megan Murphy" userId="c8abed84-9c27-493a-8c30-22bc2a48e2a9" providerId="ADAL" clId="{00E329AE-46A7-462B-B466-2122C896F751}" dt="2024-03-21T22:04:40.926" v="2795" actId="2711"/>
          <pc:sldLayoutMkLst>
            <pc:docMk/>
            <pc:sldMasterMk cId="3051202209" sldId="2147484305"/>
            <pc:sldLayoutMk cId="796255371" sldId="2147484333"/>
          </pc:sldLayoutMkLst>
          <pc:spChg chg="mod">
            <ac:chgData name="Megan Murphy" userId="c8abed84-9c27-493a-8c30-22bc2a48e2a9" providerId="ADAL" clId="{00E329AE-46A7-462B-B466-2122C896F751}" dt="2024-03-21T21:27:35.895" v="2527"/>
            <ac:spMkLst>
              <pc:docMk/>
              <pc:sldMasterMk cId="3051202209" sldId="2147484305"/>
              <pc:sldLayoutMk cId="796255371" sldId="2147484333"/>
              <ac:spMk id="8" creationId="{F997FB8B-39FD-814E-99F6-55C239257F6E}"/>
            </ac:spMkLst>
          </pc:spChg>
          <pc:spChg chg="del">
            <ac:chgData name="Megan Murphy" userId="c8abed84-9c27-493a-8c30-22bc2a48e2a9" providerId="ADAL" clId="{00E329AE-46A7-462B-B466-2122C896F751}" dt="2024-03-21T22:04:35.901" v="2794" actId="478"/>
            <ac:spMkLst>
              <pc:docMk/>
              <pc:sldMasterMk cId="3051202209" sldId="2147484305"/>
              <pc:sldLayoutMk cId="796255371" sldId="2147484333"/>
              <ac:spMk id="11" creationId="{5C4A3A83-A37A-0947-981A-C1360B046A0A}"/>
            </ac:spMkLst>
          </pc:spChg>
          <pc:spChg chg="mod">
            <ac:chgData name="Megan Murphy" userId="c8abed84-9c27-493a-8c30-22bc2a48e2a9" providerId="ADAL" clId="{00E329AE-46A7-462B-B466-2122C896F751}" dt="2024-03-21T22:04:40.926" v="2795" actId="2711"/>
            <ac:spMkLst>
              <pc:docMk/>
              <pc:sldMasterMk cId="3051202209" sldId="2147484305"/>
              <pc:sldLayoutMk cId="796255371" sldId="2147484333"/>
              <ac:spMk id="15" creationId="{96E84429-496C-B24C-A697-06D99AFB2869}"/>
            </ac:spMkLst>
          </pc:spChg>
        </pc:sldLayoutChg>
        <pc:sldLayoutChg chg="delSp modSp mod">
          <pc:chgData name="Megan Murphy" userId="c8abed84-9c27-493a-8c30-22bc2a48e2a9" providerId="ADAL" clId="{00E329AE-46A7-462B-B466-2122C896F751}" dt="2024-03-21T22:04:56.182" v="2798" actId="2711"/>
          <pc:sldLayoutMkLst>
            <pc:docMk/>
            <pc:sldMasterMk cId="3051202209" sldId="2147484305"/>
            <pc:sldLayoutMk cId="2686571754" sldId="2147484334"/>
          </pc:sldLayoutMkLst>
          <pc:spChg chg="mod">
            <ac:chgData name="Megan Murphy" userId="c8abed84-9c27-493a-8c30-22bc2a48e2a9" providerId="ADAL" clId="{00E329AE-46A7-462B-B466-2122C896F751}" dt="2024-03-21T22:04:51.382" v="2797" actId="2711"/>
            <ac:spMkLst>
              <pc:docMk/>
              <pc:sldMasterMk cId="3051202209" sldId="2147484305"/>
              <pc:sldLayoutMk cId="2686571754" sldId="2147484334"/>
              <ac:spMk id="10" creationId="{D969DEC3-AE13-954A-B4A5-016AA7947A54}"/>
            </ac:spMkLst>
          </pc:spChg>
          <pc:spChg chg="del">
            <ac:chgData name="Megan Murphy" userId="c8abed84-9c27-493a-8c30-22bc2a48e2a9" providerId="ADAL" clId="{00E329AE-46A7-462B-B466-2122C896F751}" dt="2024-03-21T22:04:47.102" v="2796" actId="478"/>
            <ac:spMkLst>
              <pc:docMk/>
              <pc:sldMasterMk cId="3051202209" sldId="2147484305"/>
              <pc:sldLayoutMk cId="2686571754" sldId="2147484334"/>
              <ac:spMk id="11" creationId="{90530594-3291-D546-979F-F6FEDB82D3FA}"/>
            </ac:spMkLst>
          </pc:spChg>
          <pc:spChg chg="mod">
            <ac:chgData name="Megan Murphy" userId="c8abed84-9c27-493a-8c30-22bc2a48e2a9" providerId="ADAL" clId="{00E329AE-46A7-462B-B466-2122C896F751}" dt="2024-03-21T22:04:56.182" v="2798" actId="2711"/>
            <ac:spMkLst>
              <pc:docMk/>
              <pc:sldMasterMk cId="3051202209" sldId="2147484305"/>
              <pc:sldLayoutMk cId="2686571754" sldId="2147484334"/>
              <ac:spMk id="13" creationId="{B1316E65-31D2-4249-88FB-626A09E7F6E9}"/>
            </ac:spMkLst>
          </pc:spChg>
          <pc:spChg chg="mod">
            <ac:chgData name="Megan Murphy" userId="c8abed84-9c27-493a-8c30-22bc2a48e2a9" providerId="ADAL" clId="{00E329AE-46A7-462B-B466-2122C896F751}" dt="2024-03-21T21:27:39.809" v="2528"/>
            <ac:spMkLst>
              <pc:docMk/>
              <pc:sldMasterMk cId="3051202209" sldId="2147484305"/>
              <pc:sldLayoutMk cId="2686571754" sldId="2147484334"/>
              <ac:spMk id="84" creationId="{E0BB6FCB-50C1-F442-B51B-1E4F33EA7E67}"/>
            </ac:spMkLst>
          </pc:spChg>
        </pc:sldLayoutChg>
        <pc:sldLayoutChg chg="delSp modSp mod">
          <pc:chgData name="Megan Murphy" userId="c8abed84-9c27-493a-8c30-22bc2a48e2a9" providerId="ADAL" clId="{00E329AE-46A7-462B-B466-2122C896F751}" dt="2024-03-21T22:05:08.290" v="2801" actId="2711"/>
          <pc:sldLayoutMkLst>
            <pc:docMk/>
            <pc:sldMasterMk cId="3051202209" sldId="2147484305"/>
            <pc:sldLayoutMk cId="3091747304" sldId="2147484335"/>
          </pc:sldLayoutMkLst>
          <pc:spChg chg="mod">
            <ac:chgData name="Megan Murphy" userId="c8abed84-9c27-493a-8c30-22bc2a48e2a9" providerId="ADAL" clId="{00E329AE-46A7-462B-B466-2122C896F751}" dt="2024-03-21T22:05:03.198" v="2800" actId="2711"/>
            <ac:spMkLst>
              <pc:docMk/>
              <pc:sldMasterMk cId="3051202209" sldId="2147484305"/>
              <pc:sldLayoutMk cId="3091747304" sldId="2147484335"/>
              <ac:spMk id="10" creationId="{D969DEC3-AE13-954A-B4A5-016AA7947A54}"/>
            </ac:spMkLst>
          </pc:spChg>
          <pc:spChg chg="del">
            <ac:chgData name="Megan Murphy" userId="c8abed84-9c27-493a-8c30-22bc2a48e2a9" providerId="ADAL" clId="{00E329AE-46A7-462B-B466-2122C896F751}" dt="2024-03-21T22:05:00.341" v="2799" actId="478"/>
            <ac:spMkLst>
              <pc:docMk/>
              <pc:sldMasterMk cId="3051202209" sldId="2147484305"/>
              <pc:sldLayoutMk cId="3091747304" sldId="2147484335"/>
              <ac:spMk id="11" creationId="{90530594-3291-D546-979F-F6FEDB82D3FA}"/>
            </ac:spMkLst>
          </pc:spChg>
          <pc:spChg chg="mod">
            <ac:chgData name="Megan Murphy" userId="c8abed84-9c27-493a-8c30-22bc2a48e2a9" providerId="ADAL" clId="{00E329AE-46A7-462B-B466-2122C896F751}" dt="2024-03-21T22:05:08.290" v="2801" actId="2711"/>
            <ac:spMkLst>
              <pc:docMk/>
              <pc:sldMasterMk cId="3051202209" sldId="2147484305"/>
              <pc:sldLayoutMk cId="3091747304" sldId="2147484335"/>
              <ac:spMk id="81" creationId="{5C4F27EF-C6A7-8745-8CA0-9B977435F8A4}"/>
            </ac:spMkLst>
          </pc:spChg>
          <pc:spChg chg="mod">
            <ac:chgData name="Megan Murphy" userId="c8abed84-9c27-493a-8c30-22bc2a48e2a9" providerId="ADAL" clId="{00E329AE-46A7-462B-B466-2122C896F751}" dt="2024-03-21T21:27:43.457" v="2529"/>
            <ac:spMkLst>
              <pc:docMk/>
              <pc:sldMasterMk cId="3051202209" sldId="2147484305"/>
              <pc:sldLayoutMk cId="3091747304" sldId="2147484335"/>
              <ac:spMk id="84" creationId="{E0BB6FCB-50C1-F442-B51B-1E4F33EA7E67}"/>
            </ac:spMkLst>
          </pc:spChg>
        </pc:sldLayoutChg>
        <pc:sldLayoutChg chg="delSp modSp mod">
          <pc:chgData name="Megan Murphy" userId="c8abed84-9c27-493a-8c30-22bc2a48e2a9" providerId="ADAL" clId="{00E329AE-46A7-462B-B466-2122C896F751}" dt="2024-03-21T22:05:22.971" v="2804" actId="2711"/>
          <pc:sldLayoutMkLst>
            <pc:docMk/>
            <pc:sldMasterMk cId="3051202209" sldId="2147484305"/>
            <pc:sldLayoutMk cId="2535252323" sldId="2147484336"/>
          </pc:sldLayoutMkLst>
          <pc:spChg chg="mod">
            <ac:chgData name="Megan Murphy" userId="c8abed84-9c27-493a-8c30-22bc2a48e2a9" providerId="ADAL" clId="{00E329AE-46A7-462B-B466-2122C896F751}" dt="2024-03-21T22:05:18.398" v="2803" actId="2711"/>
            <ac:spMkLst>
              <pc:docMk/>
              <pc:sldMasterMk cId="3051202209" sldId="2147484305"/>
              <pc:sldLayoutMk cId="2535252323" sldId="2147484336"/>
              <ac:spMk id="10" creationId="{D969DEC3-AE13-954A-B4A5-016AA7947A54}"/>
            </ac:spMkLst>
          </pc:spChg>
          <pc:spChg chg="del">
            <ac:chgData name="Megan Murphy" userId="c8abed84-9c27-493a-8c30-22bc2a48e2a9" providerId="ADAL" clId="{00E329AE-46A7-462B-B466-2122C896F751}" dt="2024-03-21T22:05:14.980" v="2802" actId="478"/>
            <ac:spMkLst>
              <pc:docMk/>
              <pc:sldMasterMk cId="3051202209" sldId="2147484305"/>
              <pc:sldLayoutMk cId="2535252323" sldId="2147484336"/>
              <ac:spMk id="12" creationId="{BB5F5F65-411D-BC40-B7A8-14B18450E0D7}"/>
            </ac:spMkLst>
          </pc:spChg>
          <pc:spChg chg="mod">
            <ac:chgData name="Megan Murphy" userId="c8abed84-9c27-493a-8c30-22bc2a48e2a9" providerId="ADAL" clId="{00E329AE-46A7-462B-B466-2122C896F751}" dt="2024-03-21T22:05:22.971" v="2804" actId="2711"/>
            <ac:spMkLst>
              <pc:docMk/>
              <pc:sldMasterMk cId="3051202209" sldId="2147484305"/>
              <pc:sldLayoutMk cId="2535252323" sldId="2147484336"/>
              <ac:spMk id="81" creationId="{5C4F27EF-C6A7-8745-8CA0-9B977435F8A4}"/>
            </ac:spMkLst>
          </pc:spChg>
          <pc:spChg chg="mod">
            <ac:chgData name="Megan Murphy" userId="c8abed84-9c27-493a-8c30-22bc2a48e2a9" providerId="ADAL" clId="{00E329AE-46A7-462B-B466-2122C896F751}" dt="2024-03-21T21:27:47.127" v="2530"/>
            <ac:spMkLst>
              <pc:docMk/>
              <pc:sldMasterMk cId="3051202209" sldId="2147484305"/>
              <pc:sldLayoutMk cId="2535252323" sldId="2147484336"/>
              <ac:spMk id="84" creationId="{E0BB6FCB-50C1-F442-B51B-1E4F33EA7E67}"/>
            </ac:spMkLst>
          </pc:spChg>
        </pc:sldLayoutChg>
        <pc:sldLayoutChg chg="delSp modSp mod">
          <pc:chgData name="Megan Murphy" userId="c8abed84-9c27-493a-8c30-22bc2a48e2a9" providerId="ADAL" clId="{00E329AE-46A7-462B-B466-2122C896F751}" dt="2024-03-21T22:05:35.423" v="2807" actId="2711"/>
          <pc:sldLayoutMkLst>
            <pc:docMk/>
            <pc:sldMasterMk cId="3051202209" sldId="2147484305"/>
            <pc:sldLayoutMk cId="976216960" sldId="2147484337"/>
          </pc:sldLayoutMkLst>
          <pc:spChg chg="mod">
            <ac:chgData name="Megan Murphy" userId="c8abed84-9c27-493a-8c30-22bc2a48e2a9" providerId="ADAL" clId="{00E329AE-46A7-462B-B466-2122C896F751}" dt="2024-03-21T22:05:31.367" v="2806" actId="2711"/>
            <ac:spMkLst>
              <pc:docMk/>
              <pc:sldMasterMk cId="3051202209" sldId="2147484305"/>
              <pc:sldLayoutMk cId="976216960" sldId="2147484337"/>
              <ac:spMk id="10" creationId="{D969DEC3-AE13-954A-B4A5-016AA7947A54}"/>
            </ac:spMkLst>
          </pc:spChg>
          <pc:spChg chg="del">
            <ac:chgData name="Megan Murphy" userId="c8abed84-9c27-493a-8c30-22bc2a48e2a9" providerId="ADAL" clId="{00E329AE-46A7-462B-B466-2122C896F751}" dt="2024-03-21T22:05:28.245" v="2805" actId="478"/>
            <ac:spMkLst>
              <pc:docMk/>
              <pc:sldMasterMk cId="3051202209" sldId="2147484305"/>
              <pc:sldLayoutMk cId="976216960" sldId="2147484337"/>
              <ac:spMk id="13" creationId="{9906EAE9-64F8-C84F-AF66-880B4C23F091}"/>
            </ac:spMkLst>
          </pc:spChg>
          <pc:spChg chg="mod">
            <ac:chgData name="Megan Murphy" userId="c8abed84-9c27-493a-8c30-22bc2a48e2a9" providerId="ADAL" clId="{00E329AE-46A7-462B-B466-2122C896F751}" dt="2024-03-21T22:05:35.423" v="2807" actId="2711"/>
            <ac:spMkLst>
              <pc:docMk/>
              <pc:sldMasterMk cId="3051202209" sldId="2147484305"/>
              <pc:sldLayoutMk cId="976216960" sldId="2147484337"/>
              <ac:spMk id="81" creationId="{5C4F27EF-C6A7-8745-8CA0-9B977435F8A4}"/>
            </ac:spMkLst>
          </pc:spChg>
          <pc:spChg chg="mod">
            <ac:chgData name="Megan Murphy" userId="c8abed84-9c27-493a-8c30-22bc2a48e2a9" providerId="ADAL" clId="{00E329AE-46A7-462B-B466-2122C896F751}" dt="2024-03-21T21:27:51.071" v="2531"/>
            <ac:spMkLst>
              <pc:docMk/>
              <pc:sldMasterMk cId="3051202209" sldId="2147484305"/>
              <pc:sldLayoutMk cId="976216960" sldId="2147484337"/>
              <ac:spMk id="84" creationId="{E0BB6FCB-50C1-F442-B51B-1E4F33EA7E67}"/>
            </ac:spMkLst>
          </pc:spChg>
        </pc:sldLayoutChg>
        <pc:sldLayoutChg chg="delSp modSp mod">
          <pc:chgData name="Megan Murphy" userId="c8abed84-9c27-493a-8c30-22bc2a48e2a9" providerId="ADAL" clId="{00E329AE-46A7-462B-B466-2122C896F751}" dt="2024-03-21T22:05:40.830" v="2808" actId="2711"/>
          <pc:sldLayoutMkLst>
            <pc:docMk/>
            <pc:sldMasterMk cId="3051202209" sldId="2147484305"/>
            <pc:sldLayoutMk cId="2763490601" sldId="2147484338"/>
          </pc:sldLayoutMkLst>
          <pc:spChg chg="mod">
            <ac:chgData name="Megan Murphy" userId="c8abed84-9c27-493a-8c30-22bc2a48e2a9" providerId="ADAL" clId="{00E329AE-46A7-462B-B466-2122C896F751}" dt="2024-03-21T21:27:58.039" v="2532"/>
            <ac:spMkLst>
              <pc:docMk/>
              <pc:sldMasterMk cId="3051202209" sldId="2147484305"/>
              <pc:sldLayoutMk cId="2763490601" sldId="2147484338"/>
              <ac:spMk id="8" creationId="{F997FB8B-39FD-814E-99F6-55C239257F6E}"/>
            </ac:spMkLst>
          </pc:spChg>
          <pc:spChg chg="mod">
            <ac:chgData name="Megan Murphy" userId="c8abed84-9c27-493a-8c30-22bc2a48e2a9" providerId="ADAL" clId="{00E329AE-46A7-462B-B466-2122C896F751}" dt="2024-03-21T22:05:40.830" v="2808" actId="2711"/>
            <ac:spMkLst>
              <pc:docMk/>
              <pc:sldMasterMk cId="3051202209" sldId="2147484305"/>
              <pc:sldLayoutMk cId="2763490601" sldId="2147484338"/>
              <ac:spMk id="13" creationId="{72E2CDCA-B714-E84D-B92E-6851A31A3380}"/>
            </ac:spMkLst>
          </pc:spChg>
          <pc:spChg chg="del">
            <ac:chgData name="Megan Murphy" userId="c8abed84-9c27-493a-8c30-22bc2a48e2a9" providerId="ADAL" clId="{00E329AE-46A7-462B-B466-2122C896F751}" dt="2024-03-21T21:20:32.159" v="2449" actId="478"/>
            <ac:spMkLst>
              <pc:docMk/>
              <pc:sldMasterMk cId="3051202209" sldId="2147484305"/>
              <pc:sldLayoutMk cId="2763490601" sldId="2147484338"/>
              <ac:spMk id="23" creationId="{63C93653-6F14-C04E-94D4-CDCA850F6523}"/>
            </ac:spMkLst>
          </pc:spChg>
        </pc:sldLayoutChg>
        <pc:sldLayoutChg chg="del">
          <pc:chgData name="Megan Murphy" userId="c8abed84-9c27-493a-8c30-22bc2a48e2a9" providerId="ADAL" clId="{00E329AE-46A7-462B-B466-2122C896F751}" dt="2024-03-21T21:20:29.040" v="2448" actId="2696"/>
          <pc:sldLayoutMkLst>
            <pc:docMk/>
            <pc:sldMasterMk cId="3051202209" sldId="2147484305"/>
            <pc:sldLayoutMk cId="2147253209" sldId="2147484339"/>
          </pc:sldLayoutMkLst>
        </pc:sldLayoutChg>
        <pc:sldLayoutChg chg="modSp mod">
          <pc:chgData name="Megan Murphy" userId="c8abed84-9c27-493a-8c30-22bc2a48e2a9" providerId="ADAL" clId="{00E329AE-46A7-462B-B466-2122C896F751}" dt="2024-03-21T22:05:51.930" v="2810" actId="2711"/>
          <pc:sldLayoutMkLst>
            <pc:docMk/>
            <pc:sldMasterMk cId="3051202209" sldId="2147484305"/>
            <pc:sldLayoutMk cId="3687541727" sldId="2147484535"/>
          </pc:sldLayoutMkLst>
          <pc:spChg chg="mod">
            <ac:chgData name="Megan Murphy" userId="c8abed84-9c27-493a-8c30-22bc2a48e2a9" providerId="ADAL" clId="{00E329AE-46A7-462B-B466-2122C896F751}" dt="2024-03-21T21:28:02.062" v="2533"/>
            <ac:spMkLst>
              <pc:docMk/>
              <pc:sldMasterMk cId="3051202209" sldId="2147484305"/>
              <pc:sldLayoutMk cId="3687541727" sldId="2147484535"/>
              <ac:spMk id="3" creationId="{BAFAB129-6AB3-454E-ABE6-8B5861D84E48}"/>
            </ac:spMkLst>
          </pc:spChg>
          <pc:spChg chg="mod">
            <ac:chgData name="Megan Murphy" userId="c8abed84-9c27-493a-8c30-22bc2a48e2a9" providerId="ADAL" clId="{00E329AE-46A7-462B-B466-2122C896F751}" dt="2024-03-21T22:05:51.930" v="2810" actId="2711"/>
            <ac:spMkLst>
              <pc:docMk/>
              <pc:sldMasterMk cId="3051202209" sldId="2147484305"/>
              <pc:sldLayoutMk cId="3687541727" sldId="2147484535"/>
              <ac:spMk id="10" creationId="{B5C6C243-A425-524F-B48B-A6A7C75D289E}"/>
            </ac:spMkLst>
          </pc:spChg>
          <pc:spChg chg="mod">
            <ac:chgData name="Megan Murphy" userId="c8abed84-9c27-493a-8c30-22bc2a48e2a9" providerId="ADAL" clId="{00E329AE-46A7-462B-B466-2122C896F751}" dt="2024-03-21T22:05:45.287" v="2809" actId="2711"/>
            <ac:spMkLst>
              <pc:docMk/>
              <pc:sldMasterMk cId="3051202209" sldId="2147484305"/>
              <pc:sldLayoutMk cId="3687541727" sldId="2147484535"/>
              <ac:spMk id="11" creationId="{859E6D0A-88C5-7745-93E2-0DDF99B5CD3E}"/>
            </ac:spMkLst>
          </pc:spChg>
        </pc:sldLayoutChg>
      </pc:sldMasterChg>
      <pc:sldMasterChg chg="modSp mod delSldLayout modSldLayout">
        <pc:chgData name="Megan Murphy" userId="c8abed84-9c27-493a-8c30-22bc2a48e2a9" providerId="ADAL" clId="{00E329AE-46A7-462B-B466-2122C896F751}" dt="2024-03-21T22:09:52.710" v="2868" actId="2711"/>
        <pc:sldMasterMkLst>
          <pc:docMk/>
          <pc:sldMasterMk cId="3396597522" sldId="2147484340"/>
        </pc:sldMasterMkLst>
        <pc:spChg chg="mod">
          <ac:chgData name="Megan Murphy" userId="c8abed84-9c27-493a-8c30-22bc2a48e2a9" providerId="ADAL" clId="{00E329AE-46A7-462B-B466-2122C896F751}" dt="2024-03-21T22:05:58.827" v="2811" actId="2711"/>
          <ac:spMkLst>
            <pc:docMk/>
            <pc:sldMasterMk cId="3396597522" sldId="2147484340"/>
            <ac:spMk id="2" creationId="{29A38F4D-4518-8D46-8CB6-73F095E74D50}"/>
          </ac:spMkLst>
        </pc:spChg>
        <pc:spChg chg="mod">
          <ac:chgData name="Megan Murphy" userId="c8abed84-9c27-493a-8c30-22bc2a48e2a9" providerId="ADAL" clId="{00E329AE-46A7-462B-B466-2122C896F751}" dt="2024-03-21T22:06:02.538" v="2812" actId="2711"/>
          <ac:spMkLst>
            <pc:docMk/>
            <pc:sldMasterMk cId="3396597522" sldId="2147484340"/>
            <ac:spMk id="3" creationId="{F85949CD-A843-AC4F-8BAD-DE1D309036C2}"/>
          </ac:spMkLst>
        </pc:spChg>
        <pc:spChg chg="mod">
          <ac:chgData name="Megan Murphy" userId="c8abed84-9c27-493a-8c30-22bc2a48e2a9" providerId="ADAL" clId="{00E329AE-46A7-462B-B466-2122C896F751}" dt="2024-03-21T21:28:11.166" v="2534"/>
          <ac:spMkLst>
            <pc:docMk/>
            <pc:sldMasterMk cId="3396597522" sldId="2147484340"/>
            <ac:spMk id="9" creationId="{E4CD6646-AD10-EB4C-8492-B944B92DDE90}"/>
          </ac:spMkLst>
        </pc:spChg>
        <pc:sldLayoutChg chg="modSp mod">
          <pc:chgData name="Megan Murphy" userId="c8abed84-9c27-493a-8c30-22bc2a48e2a9" providerId="ADAL" clId="{00E329AE-46A7-462B-B466-2122C896F751}" dt="2024-03-21T22:06:15.771" v="2814" actId="2711"/>
          <pc:sldLayoutMkLst>
            <pc:docMk/>
            <pc:sldMasterMk cId="3396597522" sldId="2147484340"/>
            <pc:sldLayoutMk cId="2682521842" sldId="2147484341"/>
          </pc:sldLayoutMkLst>
          <pc:spChg chg="mod">
            <ac:chgData name="Megan Murphy" userId="c8abed84-9c27-493a-8c30-22bc2a48e2a9" providerId="ADAL" clId="{00E329AE-46A7-462B-B466-2122C896F751}" dt="2024-03-21T22:06:08.014" v="2813" actId="2711"/>
            <ac:spMkLst>
              <pc:docMk/>
              <pc:sldMasterMk cId="3396597522" sldId="2147484340"/>
              <pc:sldLayoutMk cId="2682521842" sldId="2147484341"/>
              <ac:spMk id="12" creationId="{8DE8EDEE-2A5C-8941-815C-2EB3F93FA4A8}"/>
            </ac:spMkLst>
          </pc:spChg>
          <pc:spChg chg="mod">
            <ac:chgData name="Megan Murphy" userId="c8abed84-9c27-493a-8c30-22bc2a48e2a9" providerId="ADAL" clId="{00E329AE-46A7-462B-B466-2122C896F751}" dt="2024-03-21T22:06:15.771" v="2814" actId="2711"/>
            <ac:spMkLst>
              <pc:docMk/>
              <pc:sldMasterMk cId="3396597522" sldId="2147484340"/>
              <pc:sldLayoutMk cId="2682521842" sldId="2147484341"/>
              <ac:spMk id="14" creationId="{094D0195-A75A-C543-9957-73C42DAB13E4}"/>
            </ac:spMkLst>
          </pc:spChg>
          <pc:spChg chg="mod">
            <ac:chgData name="Megan Murphy" userId="c8abed84-9c27-493a-8c30-22bc2a48e2a9" providerId="ADAL" clId="{00E329AE-46A7-462B-B466-2122C896F751}" dt="2024-03-21T21:28:15.313" v="2535"/>
            <ac:spMkLst>
              <pc:docMk/>
              <pc:sldMasterMk cId="3396597522" sldId="2147484340"/>
              <pc:sldLayoutMk cId="2682521842" sldId="2147484341"/>
              <ac:spMk id="18" creationId="{F4AEDED2-1F43-A74A-AF8D-BD575099EEE9}"/>
            </ac:spMkLst>
          </pc:spChg>
        </pc:sldLayoutChg>
        <pc:sldLayoutChg chg="del">
          <pc:chgData name="Megan Murphy" userId="c8abed84-9c27-493a-8c30-22bc2a48e2a9" providerId="ADAL" clId="{00E329AE-46A7-462B-B466-2122C896F751}" dt="2024-03-21T21:20:52.020" v="2451" actId="2696"/>
          <pc:sldLayoutMkLst>
            <pc:docMk/>
            <pc:sldMasterMk cId="3396597522" sldId="2147484340"/>
            <pc:sldLayoutMk cId="194205535" sldId="2147484342"/>
          </pc:sldLayoutMkLst>
        </pc:sldLayoutChg>
        <pc:sldLayoutChg chg="del">
          <pc:chgData name="Megan Murphy" userId="c8abed84-9c27-493a-8c30-22bc2a48e2a9" providerId="ADAL" clId="{00E329AE-46A7-462B-B466-2122C896F751}" dt="2024-03-21T21:20:58.156" v="2452" actId="2696"/>
          <pc:sldLayoutMkLst>
            <pc:docMk/>
            <pc:sldMasterMk cId="3396597522" sldId="2147484340"/>
            <pc:sldLayoutMk cId="2865977888" sldId="2147484343"/>
          </pc:sldLayoutMkLst>
        </pc:sldLayoutChg>
        <pc:sldLayoutChg chg="modSp mod">
          <pc:chgData name="Megan Murphy" userId="c8abed84-9c27-493a-8c30-22bc2a48e2a9" providerId="ADAL" clId="{00E329AE-46A7-462B-B466-2122C896F751}" dt="2024-03-21T22:06:25.120" v="2816" actId="2711"/>
          <pc:sldLayoutMkLst>
            <pc:docMk/>
            <pc:sldMasterMk cId="3396597522" sldId="2147484340"/>
            <pc:sldLayoutMk cId="4041841375" sldId="2147484344"/>
          </pc:sldLayoutMkLst>
          <pc:spChg chg="mod">
            <ac:chgData name="Megan Murphy" userId="c8abed84-9c27-493a-8c30-22bc2a48e2a9" providerId="ADAL" clId="{00E329AE-46A7-462B-B466-2122C896F751}" dt="2024-03-21T21:28:20.862" v="2536"/>
            <ac:spMkLst>
              <pc:docMk/>
              <pc:sldMasterMk cId="3396597522" sldId="2147484340"/>
              <pc:sldLayoutMk cId="4041841375" sldId="2147484344"/>
              <ac:spMk id="8" creationId="{F997FB8B-39FD-814E-99F6-55C239257F6E}"/>
            </ac:spMkLst>
          </pc:spChg>
          <pc:spChg chg="mod">
            <ac:chgData name="Megan Murphy" userId="c8abed84-9c27-493a-8c30-22bc2a48e2a9" providerId="ADAL" clId="{00E329AE-46A7-462B-B466-2122C896F751}" dt="2024-03-21T22:06:25.120" v="2816" actId="2711"/>
            <ac:spMkLst>
              <pc:docMk/>
              <pc:sldMasterMk cId="3396597522" sldId="2147484340"/>
              <pc:sldLayoutMk cId="4041841375" sldId="2147484344"/>
              <ac:spMk id="14" creationId="{38D56E2A-484E-CC4E-91A0-35669DEB0601}"/>
            </ac:spMkLst>
          </pc:spChg>
          <pc:spChg chg="mod">
            <ac:chgData name="Megan Murphy" userId="c8abed84-9c27-493a-8c30-22bc2a48e2a9" providerId="ADAL" clId="{00E329AE-46A7-462B-B466-2122C896F751}" dt="2024-03-21T22:06:21.790" v="2815" actId="2711"/>
            <ac:spMkLst>
              <pc:docMk/>
              <pc:sldMasterMk cId="3396597522" sldId="2147484340"/>
              <pc:sldLayoutMk cId="4041841375" sldId="2147484344"/>
              <ac:spMk id="16" creationId="{A3248E58-E7E6-AF43-A1CB-1A85D648ED70}"/>
            </ac:spMkLst>
          </pc:spChg>
        </pc:sldLayoutChg>
        <pc:sldLayoutChg chg="delSp modSp mod">
          <pc:chgData name="Megan Murphy" userId="c8abed84-9c27-493a-8c30-22bc2a48e2a9" providerId="ADAL" clId="{00E329AE-46A7-462B-B466-2122C896F751}" dt="2024-03-21T22:06:42.046" v="2821" actId="2711"/>
          <pc:sldLayoutMkLst>
            <pc:docMk/>
            <pc:sldMasterMk cId="3396597522" sldId="2147484340"/>
            <pc:sldLayoutMk cId="3199497378" sldId="2147484345"/>
          </pc:sldLayoutMkLst>
          <pc:spChg chg="mod">
            <ac:chgData name="Megan Murphy" userId="c8abed84-9c27-493a-8c30-22bc2a48e2a9" providerId="ADAL" clId="{00E329AE-46A7-462B-B466-2122C896F751}" dt="2024-03-21T21:28:25.976" v="2537"/>
            <ac:spMkLst>
              <pc:docMk/>
              <pc:sldMasterMk cId="3396597522" sldId="2147484340"/>
              <pc:sldLayoutMk cId="3199497378" sldId="2147484345"/>
              <ac:spMk id="3" creationId="{BAFAB129-6AB3-454E-ABE6-8B5861D84E48}"/>
            </ac:spMkLst>
          </pc:spChg>
          <pc:spChg chg="mod">
            <ac:chgData name="Megan Murphy" userId="c8abed84-9c27-493a-8c30-22bc2a48e2a9" providerId="ADAL" clId="{00E329AE-46A7-462B-B466-2122C896F751}" dt="2024-03-21T22:06:31.696" v="2818" actId="2711"/>
            <ac:spMkLst>
              <pc:docMk/>
              <pc:sldMasterMk cId="3396597522" sldId="2147484340"/>
              <pc:sldLayoutMk cId="3199497378" sldId="2147484345"/>
              <ac:spMk id="9" creationId="{21B48549-8997-0E4C-9DBD-1678D7C479C5}"/>
            </ac:spMkLst>
          </pc:spChg>
          <pc:spChg chg="mod">
            <ac:chgData name="Megan Murphy" userId="c8abed84-9c27-493a-8c30-22bc2a48e2a9" providerId="ADAL" clId="{00E329AE-46A7-462B-B466-2122C896F751}" dt="2024-03-21T22:06:42.046" v="2821" actId="2711"/>
            <ac:spMkLst>
              <pc:docMk/>
              <pc:sldMasterMk cId="3396597522" sldId="2147484340"/>
              <pc:sldLayoutMk cId="3199497378" sldId="2147484345"/>
              <ac:spMk id="10" creationId="{B5C6C243-A425-524F-B48B-A6A7C75D289E}"/>
            </ac:spMkLst>
          </pc:spChg>
          <pc:spChg chg="mod">
            <ac:chgData name="Megan Murphy" userId="c8abed84-9c27-493a-8c30-22bc2a48e2a9" providerId="ADAL" clId="{00E329AE-46A7-462B-B466-2122C896F751}" dt="2024-03-21T22:06:38.588" v="2820" actId="2711"/>
            <ac:spMkLst>
              <pc:docMk/>
              <pc:sldMasterMk cId="3396597522" sldId="2147484340"/>
              <pc:sldLayoutMk cId="3199497378" sldId="2147484345"/>
              <ac:spMk id="11" creationId="{859E6D0A-88C5-7745-93E2-0DDF99B5CD3E}"/>
            </ac:spMkLst>
          </pc:spChg>
          <pc:spChg chg="mod">
            <ac:chgData name="Megan Murphy" userId="c8abed84-9c27-493a-8c30-22bc2a48e2a9" providerId="ADAL" clId="{00E329AE-46A7-462B-B466-2122C896F751}" dt="2024-03-21T22:06:35.430" v="2819" actId="2711"/>
            <ac:spMkLst>
              <pc:docMk/>
              <pc:sldMasterMk cId="3396597522" sldId="2147484340"/>
              <pc:sldLayoutMk cId="3199497378" sldId="2147484345"/>
              <ac:spMk id="12" creationId="{29643761-E02D-C44E-88DC-B8F10563BBB8}"/>
            </ac:spMkLst>
          </pc:spChg>
          <pc:spChg chg="del">
            <ac:chgData name="Megan Murphy" userId="c8abed84-9c27-493a-8c30-22bc2a48e2a9" providerId="ADAL" clId="{00E329AE-46A7-462B-B466-2122C896F751}" dt="2024-03-21T22:06:28.775" v="2817" actId="478"/>
            <ac:spMkLst>
              <pc:docMk/>
              <pc:sldMasterMk cId="3396597522" sldId="2147484340"/>
              <pc:sldLayoutMk cId="3199497378" sldId="2147484345"/>
              <ac:spMk id="13" creationId="{02F21F7C-7CB0-3942-BFBD-285052A05388}"/>
            </ac:spMkLst>
          </pc:spChg>
        </pc:sldLayoutChg>
        <pc:sldLayoutChg chg="modSp mod">
          <pc:chgData name="Megan Murphy" userId="c8abed84-9c27-493a-8c30-22bc2a48e2a9" providerId="ADAL" clId="{00E329AE-46A7-462B-B466-2122C896F751}" dt="2024-03-21T22:06:46.886" v="2822" actId="2711"/>
          <pc:sldLayoutMkLst>
            <pc:docMk/>
            <pc:sldMasterMk cId="3396597522" sldId="2147484340"/>
            <pc:sldLayoutMk cId="1601580898" sldId="2147484346"/>
          </pc:sldLayoutMkLst>
          <pc:spChg chg="mod">
            <ac:chgData name="Megan Murphy" userId="c8abed84-9c27-493a-8c30-22bc2a48e2a9" providerId="ADAL" clId="{00E329AE-46A7-462B-B466-2122C896F751}" dt="2024-03-21T22:06:46.886" v="2822" actId="2711"/>
            <ac:spMkLst>
              <pc:docMk/>
              <pc:sldMasterMk cId="3396597522" sldId="2147484340"/>
              <pc:sldLayoutMk cId="1601580898" sldId="2147484346"/>
              <ac:spMk id="35" creationId="{4251B904-3DD3-3D47-BBD7-1D4AFE49FA83}"/>
            </ac:spMkLst>
          </pc:spChg>
          <pc:spChg chg="mod">
            <ac:chgData name="Megan Murphy" userId="c8abed84-9c27-493a-8c30-22bc2a48e2a9" providerId="ADAL" clId="{00E329AE-46A7-462B-B466-2122C896F751}" dt="2024-03-21T21:28:30.905" v="2538"/>
            <ac:spMkLst>
              <pc:docMk/>
              <pc:sldMasterMk cId="3396597522" sldId="2147484340"/>
              <pc:sldLayoutMk cId="1601580898" sldId="2147484346"/>
              <ac:spMk id="36" creationId="{E000646E-66C1-D94F-AE64-70359E5E2329}"/>
            </ac:spMkLst>
          </pc:spChg>
        </pc:sldLayoutChg>
        <pc:sldLayoutChg chg="modSp mod">
          <pc:chgData name="Megan Murphy" userId="c8abed84-9c27-493a-8c30-22bc2a48e2a9" providerId="ADAL" clId="{00E329AE-46A7-462B-B466-2122C896F751}" dt="2024-03-21T22:06:52.823" v="2823" actId="2711"/>
          <pc:sldLayoutMkLst>
            <pc:docMk/>
            <pc:sldMasterMk cId="3396597522" sldId="2147484340"/>
            <pc:sldLayoutMk cId="1969756609" sldId="2147484347"/>
          </pc:sldLayoutMkLst>
          <pc:spChg chg="mod">
            <ac:chgData name="Megan Murphy" userId="c8abed84-9c27-493a-8c30-22bc2a48e2a9" providerId="ADAL" clId="{00E329AE-46A7-462B-B466-2122C896F751}" dt="2024-03-21T21:28:36.421" v="2539"/>
            <ac:spMkLst>
              <pc:docMk/>
              <pc:sldMasterMk cId="3396597522" sldId="2147484340"/>
              <pc:sldLayoutMk cId="1969756609" sldId="2147484347"/>
              <ac:spMk id="8" creationId="{F997FB8B-39FD-814E-99F6-55C239257F6E}"/>
            </ac:spMkLst>
          </pc:spChg>
          <pc:spChg chg="mod">
            <ac:chgData name="Megan Murphy" userId="c8abed84-9c27-493a-8c30-22bc2a48e2a9" providerId="ADAL" clId="{00E329AE-46A7-462B-B466-2122C896F751}" dt="2024-03-21T22:06:52.823" v="2823" actId="2711"/>
            <ac:spMkLst>
              <pc:docMk/>
              <pc:sldMasterMk cId="3396597522" sldId="2147484340"/>
              <pc:sldLayoutMk cId="1969756609" sldId="2147484347"/>
              <ac:spMk id="9" creationId="{2FECDA4E-ED8D-3841-8294-8023874554C3}"/>
            </ac:spMkLst>
          </pc:spChg>
        </pc:sldLayoutChg>
        <pc:sldLayoutChg chg="modSp mod">
          <pc:chgData name="Megan Murphy" userId="c8abed84-9c27-493a-8c30-22bc2a48e2a9" providerId="ADAL" clId="{00E329AE-46A7-462B-B466-2122C896F751}" dt="2024-03-21T22:06:57.513" v="2824" actId="2711"/>
          <pc:sldLayoutMkLst>
            <pc:docMk/>
            <pc:sldMasterMk cId="3396597522" sldId="2147484340"/>
            <pc:sldLayoutMk cId="4293503360" sldId="2147484348"/>
          </pc:sldLayoutMkLst>
          <pc:spChg chg="mod">
            <ac:chgData name="Megan Murphy" userId="c8abed84-9c27-493a-8c30-22bc2a48e2a9" providerId="ADAL" clId="{00E329AE-46A7-462B-B466-2122C896F751}" dt="2024-03-21T21:28:39.838" v="2540"/>
            <ac:spMkLst>
              <pc:docMk/>
              <pc:sldMasterMk cId="3396597522" sldId="2147484340"/>
              <pc:sldLayoutMk cId="4293503360" sldId="2147484348"/>
              <ac:spMk id="8" creationId="{F997FB8B-39FD-814E-99F6-55C239257F6E}"/>
            </ac:spMkLst>
          </pc:spChg>
          <pc:spChg chg="mod">
            <ac:chgData name="Megan Murphy" userId="c8abed84-9c27-493a-8c30-22bc2a48e2a9" providerId="ADAL" clId="{00E329AE-46A7-462B-B466-2122C896F751}" dt="2024-03-21T22:06:57.513" v="2824" actId="2711"/>
            <ac:spMkLst>
              <pc:docMk/>
              <pc:sldMasterMk cId="3396597522" sldId="2147484340"/>
              <pc:sldLayoutMk cId="4293503360" sldId="2147484348"/>
              <ac:spMk id="9" creationId="{2FECDA4E-ED8D-3841-8294-8023874554C3}"/>
            </ac:spMkLst>
          </pc:spChg>
        </pc:sldLayoutChg>
        <pc:sldLayoutChg chg="modSp mod">
          <pc:chgData name="Megan Murphy" userId="c8abed84-9c27-493a-8c30-22bc2a48e2a9" providerId="ADAL" clId="{00E329AE-46A7-462B-B466-2122C896F751}" dt="2024-03-21T22:07:04.264" v="2825" actId="2711"/>
          <pc:sldLayoutMkLst>
            <pc:docMk/>
            <pc:sldMasterMk cId="3396597522" sldId="2147484340"/>
            <pc:sldLayoutMk cId="1323435004" sldId="2147484349"/>
          </pc:sldLayoutMkLst>
          <pc:spChg chg="mod">
            <ac:chgData name="Megan Murphy" userId="c8abed84-9c27-493a-8c30-22bc2a48e2a9" providerId="ADAL" clId="{00E329AE-46A7-462B-B466-2122C896F751}" dt="2024-03-21T22:07:04.264" v="2825" actId="2711"/>
            <ac:spMkLst>
              <pc:docMk/>
              <pc:sldMasterMk cId="3396597522" sldId="2147484340"/>
              <pc:sldLayoutMk cId="1323435004" sldId="2147484349"/>
              <ac:spMk id="35" creationId="{4251B904-3DD3-3D47-BBD7-1D4AFE49FA83}"/>
            </ac:spMkLst>
          </pc:spChg>
          <pc:spChg chg="mod">
            <ac:chgData name="Megan Murphy" userId="c8abed84-9c27-493a-8c30-22bc2a48e2a9" providerId="ADAL" clId="{00E329AE-46A7-462B-B466-2122C896F751}" dt="2024-03-21T21:28:42.744" v="2541"/>
            <ac:spMkLst>
              <pc:docMk/>
              <pc:sldMasterMk cId="3396597522" sldId="2147484340"/>
              <pc:sldLayoutMk cId="1323435004" sldId="2147484349"/>
              <ac:spMk id="36" creationId="{E000646E-66C1-D94F-AE64-70359E5E2329}"/>
            </ac:spMkLst>
          </pc:spChg>
        </pc:sldLayoutChg>
        <pc:sldLayoutChg chg="del">
          <pc:chgData name="Megan Murphy" userId="c8abed84-9c27-493a-8c30-22bc2a48e2a9" providerId="ADAL" clId="{00E329AE-46A7-462B-B466-2122C896F751}" dt="2024-03-21T21:21:04.796" v="2453" actId="2696"/>
          <pc:sldLayoutMkLst>
            <pc:docMk/>
            <pc:sldMasterMk cId="3396597522" sldId="2147484340"/>
            <pc:sldLayoutMk cId="286572432" sldId="2147484350"/>
          </pc:sldLayoutMkLst>
        </pc:sldLayoutChg>
        <pc:sldLayoutChg chg="modSp mod">
          <pc:chgData name="Megan Murphy" userId="c8abed84-9c27-493a-8c30-22bc2a48e2a9" providerId="ADAL" clId="{00E329AE-46A7-462B-B466-2122C896F751}" dt="2024-03-21T22:07:09.634" v="2826" actId="2711"/>
          <pc:sldLayoutMkLst>
            <pc:docMk/>
            <pc:sldMasterMk cId="3396597522" sldId="2147484340"/>
            <pc:sldLayoutMk cId="2470054514" sldId="2147484351"/>
          </pc:sldLayoutMkLst>
          <pc:spChg chg="mod">
            <ac:chgData name="Megan Murphy" userId="c8abed84-9c27-493a-8c30-22bc2a48e2a9" providerId="ADAL" clId="{00E329AE-46A7-462B-B466-2122C896F751}" dt="2024-03-21T21:28:46.861" v="2542"/>
            <ac:spMkLst>
              <pc:docMk/>
              <pc:sldMasterMk cId="3396597522" sldId="2147484340"/>
              <pc:sldLayoutMk cId="2470054514" sldId="2147484351"/>
              <ac:spMk id="8" creationId="{F997FB8B-39FD-814E-99F6-55C239257F6E}"/>
            </ac:spMkLst>
          </pc:spChg>
          <pc:spChg chg="mod">
            <ac:chgData name="Megan Murphy" userId="c8abed84-9c27-493a-8c30-22bc2a48e2a9" providerId="ADAL" clId="{00E329AE-46A7-462B-B466-2122C896F751}" dt="2024-03-21T22:07:09.634" v="2826" actId="2711"/>
            <ac:spMkLst>
              <pc:docMk/>
              <pc:sldMasterMk cId="3396597522" sldId="2147484340"/>
              <pc:sldLayoutMk cId="2470054514" sldId="2147484351"/>
              <ac:spMk id="18" creationId="{03CDA041-809F-CC48-9E1D-417B3191BF0B}"/>
            </ac:spMkLst>
          </pc:spChg>
        </pc:sldLayoutChg>
        <pc:sldLayoutChg chg="modSp mod">
          <pc:chgData name="Megan Murphy" userId="c8abed84-9c27-493a-8c30-22bc2a48e2a9" providerId="ADAL" clId="{00E329AE-46A7-462B-B466-2122C896F751}" dt="2024-03-21T22:07:13.431" v="2827" actId="2711"/>
          <pc:sldLayoutMkLst>
            <pc:docMk/>
            <pc:sldMasterMk cId="3396597522" sldId="2147484340"/>
            <pc:sldLayoutMk cId="1729169916" sldId="2147484352"/>
          </pc:sldLayoutMkLst>
          <pc:spChg chg="mod">
            <ac:chgData name="Megan Murphy" userId="c8abed84-9c27-493a-8c30-22bc2a48e2a9" providerId="ADAL" clId="{00E329AE-46A7-462B-B466-2122C896F751}" dt="2024-03-21T21:28:50.574" v="2543"/>
            <ac:spMkLst>
              <pc:docMk/>
              <pc:sldMasterMk cId="3396597522" sldId="2147484340"/>
              <pc:sldLayoutMk cId="1729169916" sldId="2147484352"/>
              <ac:spMk id="8" creationId="{F997FB8B-39FD-814E-99F6-55C239257F6E}"/>
            </ac:spMkLst>
          </pc:spChg>
          <pc:spChg chg="mod">
            <ac:chgData name="Megan Murphy" userId="c8abed84-9c27-493a-8c30-22bc2a48e2a9" providerId="ADAL" clId="{00E329AE-46A7-462B-B466-2122C896F751}" dt="2024-03-21T22:07:13.431" v="2827" actId="2711"/>
            <ac:spMkLst>
              <pc:docMk/>
              <pc:sldMasterMk cId="3396597522" sldId="2147484340"/>
              <pc:sldLayoutMk cId="1729169916" sldId="2147484352"/>
              <ac:spMk id="18" creationId="{03CDA041-809F-CC48-9E1D-417B3191BF0B}"/>
            </ac:spMkLst>
          </pc:spChg>
        </pc:sldLayoutChg>
        <pc:sldLayoutChg chg="modSp mod">
          <pc:chgData name="Megan Murphy" userId="c8abed84-9c27-493a-8c30-22bc2a48e2a9" providerId="ADAL" clId="{00E329AE-46A7-462B-B466-2122C896F751}" dt="2024-03-21T22:07:18.114" v="2828" actId="2711"/>
          <pc:sldLayoutMkLst>
            <pc:docMk/>
            <pc:sldMasterMk cId="3396597522" sldId="2147484340"/>
            <pc:sldLayoutMk cId="1983685287" sldId="2147484353"/>
          </pc:sldLayoutMkLst>
          <pc:spChg chg="mod">
            <ac:chgData name="Megan Murphy" userId="c8abed84-9c27-493a-8c30-22bc2a48e2a9" providerId="ADAL" clId="{00E329AE-46A7-462B-B466-2122C896F751}" dt="2024-03-21T21:28:54.275" v="2544"/>
            <ac:spMkLst>
              <pc:docMk/>
              <pc:sldMasterMk cId="3396597522" sldId="2147484340"/>
              <pc:sldLayoutMk cId="1983685287" sldId="2147484353"/>
              <ac:spMk id="8" creationId="{F997FB8B-39FD-814E-99F6-55C239257F6E}"/>
            </ac:spMkLst>
          </pc:spChg>
          <pc:spChg chg="mod">
            <ac:chgData name="Megan Murphy" userId="c8abed84-9c27-493a-8c30-22bc2a48e2a9" providerId="ADAL" clId="{00E329AE-46A7-462B-B466-2122C896F751}" dt="2024-03-21T22:07:18.114" v="2828" actId="2711"/>
            <ac:spMkLst>
              <pc:docMk/>
              <pc:sldMasterMk cId="3396597522" sldId="2147484340"/>
              <pc:sldLayoutMk cId="1983685287" sldId="2147484353"/>
              <ac:spMk id="18" creationId="{03CDA041-809F-CC48-9E1D-417B3191BF0B}"/>
            </ac:spMkLst>
          </pc:spChg>
        </pc:sldLayoutChg>
        <pc:sldLayoutChg chg="delSp modSp mod">
          <pc:chgData name="Megan Murphy" userId="c8abed84-9c27-493a-8c30-22bc2a48e2a9" providerId="ADAL" clId="{00E329AE-46A7-462B-B466-2122C896F751}" dt="2024-03-21T22:07:31.502" v="2832" actId="2711"/>
          <pc:sldLayoutMkLst>
            <pc:docMk/>
            <pc:sldMasterMk cId="3396597522" sldId="2147484340"/>
            <pc:sldLayoutMk cId="1365597445" sldId="2147484354"/>
          </pc:sldLayoutMkLst>
          <pc:spChg chg="mod">
            <ac:chgData name="Megan Murphy" userId="c8abed84-9c27-493a-8c30-22bc2a48e2a9" providerId="ADAL" clId="{00E329AE-46A7-462B-B466-2122C896F751}" dt="2024-03-21T21:28:57.565" v="2545"/>
            <ac:spMkLst>
              <pc:docMk/>
              <pc:sldMasterMk cId="3396597522" sldId="2147484340"/>
              <pc:sldLayoutMk cId="1365597445" sldId="2147484354"/>
              <ac:spMk id="8" creationId="{F997FB8B-39FD-814E-99F6-55C239257F6E}"/>
            </ac:spMkLst>
          </pc:spChg>
          <pc:spChg chg="mod">
            <ac:chgData name="Megan Murphy" userId="c8abed84-9c27-493a-8c30-22bc2a48e2a9" providerId="ADAL" clId="{00E329AE-46A7-462B-B466-2122C896F751}" dt="2024-03-21T22:07:27.672" v="2830" actId="2711"/>
            <ac:spMkLst>
              <pc:docMk/>
              <pc:sldMasterMk cId="3396597522" sldId="2147484340"/>
              <pc:sldLayoutMk cId="1365597445" sldId="2147484354"/>
              <ac:spMk id="14" creationId="{0C0EDCDE-0771-9C4C-89F1-8D32A7CE41C0}"/>
            </ac:spMkLst>
          </pc:spChg>
          <pc:spChg chg="del">
            <ac:chgData name="Megan Murphy" userId="c8abed84-9c27-493a-8c30-22bc2a48e2a9" providerId="ADAL" clId="{00E329AE-46A7-462B-B466-2122C896F751}" dt="2024-03-21T22:07:21.919" v="2829" actId="478"/>
            <ac:spMkLst>
              <pc:docMk/>
              <pc:sldMasterMk cId="3396597522" sldId="2147484340"/>
              <pc:sldLayoutMk cId="1365597445" sldId="2147484354"/>
              <ac:spMk id="15" creationId="{5688F745-6BD6-A240-ACB9-0E69F40A8A16}"/>
            </ac:spMkLst>
          </pc:spChg>
          <pc:spChg chg="mod">
            <ac:chgData name="Megan Murphy" userId="c8abed84-9c27-493a-8c30-22bc2a48e2a9" providerId="ADAL" clId="{00E329AE-46A7-462B-B466-2122C896F751}" dt="2024-03-21T22:07:31.502" v="2832" actId="2711"/>
            <ac:spMkLst>
              <pc:docMk/>
              <pc:sldMasterMk cId="3396597522" sldId="2147484340"/>
              <pc:sldLayoutMk cId="1365597445" sldId="2147484354"/>
              <ac:spMk id="18" creationId="{03CDA041-809F-CC48-9E1D-417B3191BF0B}"/>
            </ac:spMkLst>
          </pc:spChg>
        </pc:sldLayoutChg>
        <pc:sldLayoutChg chg="delSp modSp mod">
          <pc:chgData name="Megan Murphy" userId="c8abed84-9c27-493a-8c30-22bc2a48e2a9" providerId="ADAL" clId="{00E329AE-46A7-462B-B466-2122C896F751}" dt="2024-03-21T22:07:46.489" v="2835" actId="2711"/>
          <pc:sldLayoutMkLst>
            <pc:docMk/>
            <pc:sldMasterMk cId="3396597522" sldId="2147484340"/>
            <pc:sldLayoutMk cId="4163440182" sldId="2147484355"/>
          </pc:sldLayoutMkLst>
          <pc:spChg chg="mod">
            <ac:chgData name="Megan Murphy" userId="c8abed84-9c27-493a-8c30-22bc2a48e2a9" providerId="ADAL" clId="{00E329AE-46A7-462B-B466-2122C896F751}" dt="2024-03-21T21:29:01.024" v="2546"/>
            <ac:spMkLst>
              <pc:docMk/>
              <pc:sldMasterMk cId="3396597522" sldId="2147484340"/>
              <pc:sldLayoutMk cId="4163440182" sldId="2147484355"/>
              <ac:spMk id="8" creationId="{F997FB8B-39FD-814E-99F6-55C239257F6E}"/>
            </ac:spMkLst>
          </pc:spChg>
          <pc:spChg chg="mod">
            <ac:chgData name="Megan Murphy" userId="c8abed84-9c27-493a-8c30-22bc2a48e2a9" providerId="ADAL" clId="{00E329AE-46A7-462B-B466-2122C896F751}" dt="2024-03-21T22:07:43.415" v="2834" actId="2711"/>
            <ac:spMkLst>
              <pc:docMk/>
              <pc:sldMasterMk cId="3396597522" sldId="2147484340"/>
              <pc:sldLayoutMk cId="4163440182" sldId="2147484355"/>
              <ac:spMk id="12" creationId="{4B68434B-9B42-6642-ADD8-D7D18E6B87CE}"/>
            </ac:spMkLst>
          </pc:spChg>
          <pc:spChg chg="del">
            <ac:chgData name="Megan Murphy" userId="c8abed84-9c27-493a-8c30-22bc2a48e2a9" providerId="ADAL" clId="{00E329AE-46A7-462B-B466-2122C896F751}" dt="2024-03-21T22:07:39.022" v="2833" actId="478"/>
            <ac:spMkLst>
              <pc:docMk/>
              <pc:sldMasterMk cId="3396597522" sldId="2147484340"/>
              <pc:sldLayoutMk cId="4163440182" sldId="2147484355"/>
              <ac:spMk id="15" creationId="{5688F745-6BD6-A240-ACB9-0E69F40A8A16}"/>
            </ac:spMkLst>
          </pc:spChg>
          <pc:spChg chg="mod">
            <ac:chgData name="Megan Murphy" userId="c8abed84-9c27-493a-8c30-22bc2a48e2a9" providerId="ADAL" clId="{00E329AE-46A7-462B-B466-2122C896F751}" dt="2024-03-21T22:07:46.489" v="2835" actId="2711"/>
            <ac:spMkLst>
              <pc:docMk/>
              <pc:sldMasterMk cId="3396597522" sldId="2147484340"/>
              <pc:sldLayoutMk cId="4163440182" sldId="2147484355"/>
              <ac:spMk id="18" creationId="{03CDA041-809F-CC48-9E1D-417B3191BF0B}"/>
            </ac:spMkLst>
          </pc:spChg>
        </pc:sldLayoutChg>
        <pc:sldLayoutChg chg="delSp modSp mod">
          <pc:chgData name="Megan Murphy" userId="c8abed84-9c27-493a-8c30-22bc2a48e2a9" providerId="ADAL" clId="{00E329AE-46A7-462B-B466-2122C896F751}" dt="2024-03-21T22:07:54.630" v="2838" actId="2711"/>
          <pc:sldLayoutMkLst>
            <pc:docMk/>
            <pc:sldMasterMk cId="3396597522" sldId="2147484340"/>
            <pc:sldLayoutMk cId="3277535476" sldId="2147484356"/>
          </pc:sldLayoutMkLst>
          <pc:spChg chg="mod">
            <ac:chgData name="Megan Murphy" userId="c8abed84-9c27-493a-8c30-22bc2a48e2a9" providerId="ADAL" clId="{00E329AE-46A7-462B-B466-2122C896F751}" dt="2024-03-21T21:29:04.439" v="2547"/>
            <ac:spMkLst>
              <pc:docMk/>
              <pc:sldMasterMk cId="3396597522" sldId="2147484340"/>
              <pc:sldLayoutMk cId="3277535476" sldId="2147484356"/>
              <ac:spMk id="8" creationId="{F997FB8B-39FD-814E-99F6-55C239257F6E}"/>
            </ac:spMkLst>
          </pc:spChg>
          <pc:spChg chg="mod">
            <ac:chgData name="Megan Murphy" userId="c8abed84-9c27-493a-8c30-22bc2a48e2a9" providerId="ADAL" clId="{00E329AE-46A7-462B-B466-2122C896F751}" dt="2024-03-21T22:07:52.111" v="2837" actId="2711"/>
            <ac:spMkLst>
              <pc:docMk/>
              <pc:sldMasterMk cId="3396597522" sldId="2147484340"/>
              <pc:sldLayoutMk cId="3277535476" sldId="2147484356"/>
              <ac:spMk id="13" creationId="{5BC5E979-A26D-DD4B-9B65-77582996CA44}"/>
            </ac:spMkLst>
          </pc:spChg>
          <pc:spChg chg="del">
            <ac:chgData name="Megan Murphy" userId="c8abed84-9c27-493a-8c30-22bc2a48e2a9" providerId="ADAL" clId="{00E329AE-46A7-462B-B466-2122C896F751}" dt="2024-03-21T22:07:49.206" v="2836" actId="478"/>
            <ac:spMkLst>
              <pc:docMk/>
              <pc:sldMasterMk cId="3396597522" sldId="2147484340"/>
              <pc:sldLayoutMk cId="3277535476" sldId="2147484356"/>
              <ac:spMk id="15" creationId="{5688F745-6BD6-A240-ACB9-0E69F40A8A16}"/>
            </ac:spMkLst>
          </pc:spChg>
          <pc:spChg chg="mod">
            <ac:chgData name="Megan Murphy" userId="c8abed84-9c27-493a-8c30-22bc2a48e2a9" providerId="ADAL" clId="{00E329AE-46A7-462B-B466-2122C896F751}" dt="2024-03-21T22:07:54.630" v="2838" actId="2711"/>
            <ac:spMkLst>
              <pc:docMk/>
              <pc:sldMasterMk cId="3396597522" sldId="2147484340"/>
              <pc:sldLayoutMk cId="3277535476" sldId="2147484356"/>
              <ac:spMk id="18" creationId="{03CDA041-809F-CC48-9E1D-417B3191BF0B}"/>
            </ac:spMkLst>
          </pc:spChg>
        </pc:sldLayoutChg>
        <pc:sldLayoutChg chg="delSp modSp mod">
          <pc:chgData name="Megan Murphy" userId="c8abed84-9c27-493a-8c30-22bc2a48e2a9" providerId="ADAL" clId="{00E329AE-46A7-462B-B466-2122C896F751}" dt="2024-03-21T22:08:05.338" v="2841" actId="2711"/>
          <pc:sldLayoutMkLst>
            <pc:docMk/>
            <pc:sldMasterMk cId="3396597522" sldId="2147484340"/>
            <pc:sldLayoutMk cId="513756392" sldId="2147484357"/>
          </pc:sldLayoutMkLst>
          <pc:spChg chg="mod">
            <ac:chgData name="Megan Murphy" userId="c8abed84-9c27-493a-8c30-22bc2a48e2a9" providerId="ADAL" clId="{00E329AE-46A7-462B-B466-2122C896F751}" dt="2024-03-21T21:29:07.653" v="2548"/>
            <ac:spMkLst>
              <pc:docMk/>
              <pc:sldMasterMk cId="3396597522" sldId="2147484340"/>
              <pc:sldLayoutMk cId="513756392" sldId="2147484357"/>
              <ac:spMk id="8" creationId="{F997FB8B-39FD-814E-99F6-55C239257F6E}"/>
            </ac:spMkLst>
          </pc:spChg>
          <pc:spChg chg="mod">
            <ac:chgData name="Megan Murphy" userId="c8abed84-9c27-493a-8c30-22bc2a48e2a9" providerId="ADAL" clId="{00E329AE-46A7-462B-B466-2122C896F751}" dt="2024-03-21T22:08:05.338" v="2841" actId="2711"/>
            <ac:spMkLst>
              <pc:docMk/>
              <pc:sldMasterMk cId="3396597522" sldId="2147484340"/>
              <pc:sldLayoutMk cId="513756392" sldId="2147484357"/>
              <ac:spMk id="14" creationId="{0C0EDCDE-0771-9C4C-89F1-8D32A7CE41C0}"/>
            </ac:spMkLst>
          </pc:spChg>
          <pc:spChg chg="del">
            <ac:chgData name="Megan Murphy" userId="c8abed84-9c27-493a-8c30-22bc2a48e2a9" providerId="ADAL" clId="{00E329AE-46A7-462B-B466-2122C896F751}" dt="2024-03-21T22:07:58.372" v="2839" actId="478"/>
            <ac:spMkLst>
              <pc:docMk/>
              <pc:sldMasterMk cId="3396597522" sldId="2147484340"/>
              <pc:sldLayoutMk cId="513756392" sldId="2147484357"/>
              <ac:spMk id="15" creationId="{5688F745-6BD6-A240-ACB9-0E69F40A8A16}"/>
            </ac:spMkLst>
          </pc:spChg>
          <pc:spChg chg="mod">
            <ac:chgData name="Megan Murphy" userId="c8abed84-9c27-493a-8c30-22bc2a48e2a9" providerId="ADAL" clId="{00E329AE-46A7-462B-B466-2122C896F751}" dt="2024-03-21T22:08:00.767" v="2840" actId="2711"/>
            <ac:spMkLst>
              <pc:docMk/>
              <pc:sldMasterMk cId="3396597522" sldId="2147484340"/>
              <pc:sldLayoutMk cId="513756392" sldId="2147484357"/>
              <ac:spMk id="18" creationId="{03CDA041-809F-CC48-9E1D-417B3191BF0B}"/>
            </ac:spMkLst>
          </pc:spChg>
        </pc:sldLayoutChg>
        <pc:sldLayoutChg chg="delSp modSp mod">
          <pc:chgData name="Megan Murphy" userId="c8abed84-9c27-493a-8c30-22bc2a48e2a9" providerId="ADAL" clId="{00E329AE-46A7-462B-B466-2122C896F751}" dt="2024-03-21T22:08:16.544" v="2844" actId="2711"/>
          <pc:sldLayoutMkLst>
            <pc:docMk/>
            <pc:sldMasterMk cId="3396597522" sldId="2147484340"/>
            <pc:sldLayoutMk cId="192031903" sldId="2147484358"/>
          </pc:sldLayoutMkLst>
          <pc:spChg chg="mod">
            <ac:chgData name="Megan Murphy" userId="c8abed84-9c27-493a-8c30-22bc2a48e2a9" providerId="ADAL" clId="{00E329AE-46A7-462B-B466-2122C896F751}" dt="2024-03-21T21:29:12.855" v="2549"/>
            <ac:spMkLst>
              <pc:docMk/>
              <pc:sldMasterMk cId="3396597522" sldId="2147484340"/>
              <pc:sldLayoutMk cId="192031903" sldId="2147484358"/>
              <ac:spMk id="8" creationId="{F997FB8B-39FD-814E-99F6-55C239257F6E}"/>
            </ac:spMkLst>
          </pc:spChg>
          <pc:spChg chg="mod">
            <ac:chgData name="Megan Murphy" userId="c8abed84-9c27-493a-8c30-22bc2a48e2a9" providerId="ADAL" clId="{00E329AE-46A7-462B-B466-2122C896F751}" dt="2024-03-21T22:08:16.544" v="2844" actId="2711"/>
            <ac:spMkLst>
              <pc:docMk/>
              <pc:sldMasterMk cId="3396597522" sldId="2147484340"/>
              <pc:sldLayoutMk cId="192031903" sldId="2147484358"/>
              <ac:spMk id="12" creationId="{384F3178-FCBE-6F4E-84FF-74DECC576702}"/>
            </ac:spMkLst>
          </pc:spChg>
          <pc:spChg chg="del">
            <ac:chgData name="Megan Murphy" userId="c8abed84-9c27-493a-8c30-22bc2a48e2a9" providerId="ADAL" clId="{00E329AE-46A7-462B-B466-2122C896F751}" dt="2024-03-21T22:08:09.429" v="2842" actId="478"/>
            <ac:spMkLst>
              <pc:docMk/>
              <pc:sldMasterMk cId="3396597522" sldId="2147484340"/>
              <pc:sldLayoutMk cId="192031903" sldId="2147484358"/>
              <ac:spMk id="15" creationId="{5688F745-6BD6-A240-ACB9-0E69F40A8A16}"/>
            </ac:spMkLst>
          </pc:spChg>
          <pc:spChg chg="mod">
            <ac:chgData name="Megan Murphy" userId="c8abed84-9c27-493a-8c30-22bc2a48e2a9" providerId="ADAL" clId="{00E329AE-46A7-462B-B466-2122C896F751}" dt="2024-03-21T22:08:12.007" v="2843" actId="2711"/>
            <ac:spMkLst>
              <pc:docMk/>
              <pc:sldMasterMk cId="3396597522" sldId="2147484340"/>
              <pc:sldLayoutMk cId="192031903" sldId="2147484358"/>
              <ac:spMk id="18" creationId="{03CDA041-809F-CC48-9E1D-417B3191BF0B}"/>
            </ac:spMkLst>
          </pc:spChg>
        </pc:sldLayoutChg>
        <pc:sldLayoutChg chg="delSp modSp mod">
          <pc:chgData name="Megan Murphy" userId="c8abed84-9c27-493a-8c30-22bc2a48e2a9" providerId="ADAL" clId="{00E329AE-46A7-462B-B466-2122C896F751}" dt="2024-03-21T22:08:27.926" v="2847" actId="2711"/>
          <pc:sldLayoutMkLst>
            <pc:docMk/>
            <pc:sldMasterMk cId="3396597522" sldId="2147484340"/>
            <pc:sldLayoutMk cId="2548314553" sldId="2147484359"/>
          </pc:sldLayoutMkLst>
          <pc:spChg chg="mod">
            <ac:chgData name="Megan Murphy" userId="c8abed84-9c27-493a-8c30-22bc2a48e2a9" providerId="ADAL" clId="{00E329AE-46A7-462B-B466-2122C896F751}" dt="2024-03-21T21:29:16.150" v="2550"/>
            <ac:spMkLst>
              <pc:docMk/>
              <pc:sldMasterMk cId="3396597522" sldId="2147484340"/>
              <pc:sldLayoutMk cId="2548314553" sldId="2147484359"/>
              <ac:spMk id="8" creationId="{F997FB8B-39FD-814E-99F6-55C239257F6E}"/>
            </ac:spMkLst>
          </pc:spChg>
          <pc:spChg chg="mod">
            <ac:chgData name="Megan Murphy" userId="c8abed84-9c27-493a-8c30-22bc2a48e2a9" providerId="ADAL" clId="{00E329AE-46A7-462B-B466-2122C896F751}" dt="2024-03-21T22:08:27.926" v="2847" actId="2711"/>
            <ac:spMkLst>
              <pc:docMk/>
              <pc:sldMasterMk cId="3396597522" sldId="2147484340"/>
              <pc:sldLayoutMk cId="2548314553" sldId="2147484359"/>
              <ac:spMk id="13" creationId="{5BC5E979-A26D-DD4B-9B65-77582996CA44}"/>
            </ac:spMkLst>
          </pc:spChg>
          <pc:spChg chg="del">
            <ac:chgData name="Megan Murphy" userId="c8abed84-9c27-493a-8c30-22bc2a48e2a9" providerId="ADAL" clId="{00E329AE-46A7-462B-B466-2122C896F751}" dt="2024-03-21T22:08:20.659" v="2845" actId="478"/>
            <ac:spMkLst>
              <pc:docMk/>
              <pc:sldMasterMk cId="3396597522" sldId="2147484340"/>
              <pc:sldLayoutMk cId="2548314553" sldId="2147484359"/>
              <ac:spMk id="15" creationId="{5688F745-6BD6-A240-ACB9-0E69F40A8A16}"/>
            </ac:spMkLst>
          </pc:spChg>
          <pc:spChg chg="mod">
            <ac:chgData name="Megan Murphy" userId="c8abed84-9c27-493a-8c30-22bc2a48e2a9" providerId="ADAL" clId="{00E329AE-46A7-462B-B466-2122C896F751}" dt="2024-03-21T22:08:23.414" v="2846" actId="2711"/>
            <ac:spMkLst>
              <pc:docMk/>
              <pc:sldMasterMk cId="3396597522" sldId="2147484340"/>
              <pc:sldLayoutMk cId="2548314553" sldId="2147484359"/>
              <ac:spMk id="18" creationId="{03CDA041-809F-CC48-9E1D-417B3191BF0B}"/>
            </ac:spMkLst>
          </pc:spChg>
        </pc:sldLayoutChg>
        <pc:sldLayoutChg chg="modSp del mod">
          <pc:chgData name="Megan Murphy" userId="c8abed84-9c27-493a-8c30-22bc2a48e2a9" providerId="ADAL" clId="{00E329AE-46A7-462B-B466-2122C896F751}" dt="2024-03-21T21:29:29.347" v="2553" actId="2696"/>
          <pc:sldLayoutMkLst>
            <pc:docMk/>
            <pc:sldMasterMk cId="3396597522" sldId="2147484340"/>
            <pc:sldLayoutMk cId="1180837213" sldId="2147484360"/>
          </pc:sldLayoutMkLst>
          <pc:spChg chg="mod">
            <ac:chgData name="Megan Murphy" userId="c8abed84-9c27-493a-8c30-22bc2a48e2a9" providerId="ADAL" clId="{00E329AE-46A7-462B-B466-2122C896F751}" dt="2024-03-21T21:29:19.753" v="2551"/>
            <ac:spMkLst>
              <pc:docMk/>
              <pc:sldMasterMk cId="3396597522" sldId="2147484340"/>
              <pc:sldLayoutMk cId="1180837213" sldId="2147484360"/>
              <ac:spMk id="8" creationId="{F997FB8B-39FD-814E-99F6-55C239257F6E}"/>
            </ac:spMkLst>
          </pc:spChg>
        </pc:sldLayoutChg>
        <pc:sldLayoutChg chg="modSp del mod">
          <pc:chgData name="Megan Murphy" userId="c8abed84-9c27-493a-8c30-22bc2a48e2a9" providerId="ADAL" clId="{00E329AE-46A7-462B-B466-2122C896F751}" dt="2024-03-21T21:29:29.360" v="2554" actId="2696"/>
          <pc:sldLayoutMkLst>
            <pc:docMk/>
            <pc:sldMasterMk cId="3396597522" sldId="2147484340"/>
            <pc:sldLayoutMk cId="3659005037" sldId="2147484361"/>
          </pc:sldLayoutMkLst>
          <pc:spChg chg="mod">
            <ac:chgData name="Megan Murphy" userId="c8abed84-9c27-493a-8c30-22bc2a48e2a9" providerId="ADAL" clId="{00E329AE-46A7-462B-B466-2122C896F751}" dt="2024-03-21T21:29:22.911" v="2552"/>
            <ac:spMkLst>
              <pc:docMk/>
              <pc:sldMasterMk cId="3396597522" sldId="2147484340"/>
              <pc:sldLayoutMk cId="3659005037" sldId="2147484361"/>
              <ac:spMk id="8" creationId="{F997FB8B-39FD-814E-99F6-55C239257F6E}"/>
            </ac:spMkLst>
          </pc:spChg>
        </pc:sldLayoutChg>
        <pc:sldLayoutChg chg="del">
          <pc:chgData name="Megan Murphy" userId="c8abed84-9c27-493a-8c30-22bc2a48e2a9" providerId="ADAL" clId="{00E329AE-46A7-462B-B466-2122C896F751}" dt="2024-03-21T21:29:29.371" v="2555" actId="2696"/>
          <pc:sldLayoutMkLst>
            <pc:docMk/>
            <pc:sldMasterMk cId="3396597522" sldId="2147484340"/>
            <pc:sldLayoutMk cId="1909834744" sldId="2147484362"/>
          </pc:sldLayoutMkLst>
        </pc:sldLayoutChg>
        <pc:sldLayoutChg chg="del">
          <pc:chgData name="Megan Murphy" userId="c8abed84-9c27-493a-8c30-22bc2a48e2a9" providerId="ADAL" clId="{00E329AE-46A7-462B-B466-2122C896F751}" dt="2024-03-21T21:29:29.380" v="2556" actId="2696"/>
          <pc:sldLayoutMkLst>
            <pc:docMk/>
            <pc:sldMasterMk cId="3396597522" sldId="2147484340"/>
            <pc:sldLayoutMk cId="2623971952" sldId="2147484363"/>
          </pc:sldLayoutMkLst>
        </pc:sldLayoutChg>
        <pc:sldLayoutChg chg="del">
          <pc:chgData name="Megan Murphy" userId="c8abed84-9c27-493a-8c30-22bc2a48e2a9" providerId="ADAL" clId="{00E329AE-46A7-462B-B466-2122C896F751}" dt="2024-03-21T21:29:29.391" v="2557" actId="2696"/>
          <pc:sldLayoutMkLst>
            <pc:docMk/>
            <pc:sldMasterMk cId="3396597522" sldId="2147484340"/>
            <pc:sldLayoutMk cId="3036896469" sldId="2147484364"/>
          </pc:sldLayoutMkLst>
        </pc:sldLayoutChg>
        <pc:sldLayoutChg chg="del">
          <pc:chgData name="Megan Murphy" userId="c8abed84-9c27-493a-8c30-22bc2a48e2a9" providerId="ADAL" clId="{00E329AE-46A7-462B-B466-2122C896F751}" dt="2024-03-21T21:29:29.400" v="2558" actId="2696"/>
          <pc:sldLayoutMkLst>
            <pc:docMk/>
            <pc:sldMasterMk cId="3396597522" sldId="2147484340"/>
            <pc:sldLayoutMk cId="2415704835" sldId="2147484365"/>
          </pc:sldLayoutMkLst>
        </pc:sldLayoutChg>
        <pc:sldLayoutChg chg="delSp modSp mod">
          <pc:chgData name="Megan Murphy" userId="c8abed84-9c27-493a-8c30-22bc2a48e2a9" providerId="ADAL" clId="{00E329AE-46A7-462B-B466-2122C896F751}" dt="2024-03-21T22:08:33.336" v="2849" actId="2711"/>
          <pc:sldLayoutMkLst>
            <pc:docMk/>
            <pc:sldMasterMk cId="3396597522" sldId="2147484340"/>
            <pc:sldLayoutMk cId="1214484875" sldId="2147484366"/>
          </pc:sldLayoutMkLst>
          <pc:spChg chg="mod">
            <ac:chgData name="Megan Murphy" userId="c8abed84-9c27-493a-8c30-22bc2a48e2a9" providerId="ADAL" clId="{00E329AE-46A7-462B-B466-2122C896F751}" dt="2024-03-21T21:29:34.847" v="2559"/>
            <ac:spMkLst>
              <pc:docMk/>
              <pc:sldMasterMk cId="3396597522" sldId="2147484340"/>
              <pc:sldLayoutMk cId="1214484875" sldId="2147484366"/>
              <ac:spMk id="8" creationId="{F997FB8B-39FD-814E-99F6-55C239257F6E}"/>
            </ac:spMkLst>
          </pc:spChg>
          <pc:spChg chg="del">
            <ac:chgData name="Megan Murphy" userId="c8abed84-9c27-493a-8c30-22bc2a48e2a9" providerId="ADAL" clId="{00E329AE-46A7-462B-B466-2122C896F751}" dt="2024-03-21T22:08:30.687" v="2848" actId="478"/>
            <ac:spMkLst>
              <pc:docMk/>
              <pc:sldMasterMk cId="3396597522" sldId="2147484340"/>
              <pc:sldLayoutMk cId="1214484875" sldId="2147484366"/>
              <ac:spMk id="11" creationId="{5C4A3A83-A37A-0947-981A-C1360B046A0A}"/>
            </ac:spMkLst>
          </pc:spChg>
          <pc:spChg chg="mod">
            <ac:chgData name="Megan Murphy" userId="c8abed84-9c27-493a-8c30-22bc2a48e2a9" providerId="ADAL" clId="{00E329AE-46A7-462B-B466-2122C896F751}" dt="2024-03-21T22:08:33.336" v="2849" actId="2711"/>
            <ac:spMkLst>
              <pc:docMk/>
              <pc:sldMasterMk cId="3396597522" sldId="2147484340"/>
              <pc:sldLayoutMk cId="1214484875" sldId="2147484366"/>
              <ac:spMk id="15" creationId="{96E84429-496C-B24C-A697-06D99AFB2869}"/>
            </ac:spMkLst>
          </pc:spChg>
        </pc:sldLayoutChg>
        <pc:sldLayoutChg chg="delSp modSp mod">
          <pc:chgData name="Megan Murphy" userId="c8abed84-9c27-493a-8c30-22bc2a48e2a9" providerId="ADAL" clId="{00E329AE-46A7-462B-B466-2122C896F751}" dt="2024-03-21T22:08:40.200" v="2851" actId="2711"/>
          <pc:sldLayoutMkLst>
            <pc:docMk/>
            <pc:sldMasterMk cId="3396597522" sldId="2147484340"/>
            <pc:sldLayoutMk cId="1639160814" sldId="2147484367"/>
          </pc:sldLayoutMkLst>
          <pc:spChg chg="mod">
            <ac:chgData name="Megan Murphy" userId="c8abed84-9c27-493a-8c30-22bc2a48e2a9" providerId="ADAL" clId="{00E329AE-46A7-462B-B466-2122C896F751}" dt="2024-03-21T21:29:39.503" v="2560"/>
            <ac:spMkLst>
              <pc:docMk/>
              <pc:sldMasterMk cId="3396597522" sldId="2147484340"/>
              <pc:sldLayoutMk cId="1639160814" sldId="2147484367"/>
              <ac:spMk id="8" creationId="{F997FB8B-39FD-814E-99F6-55C239257F6E}"/>
            </ac:spMkLst>
          </pc:spChg>
          <pc:spChg chg="del">
            <ac:chgData name="Megan Murphy" userId="c8abed84-9c27-493a-8c30-22bc2a48e2a9" providerId="ADAL" clId="{00E329AE-46A7-462B-B466-2122C896F751}" dt="2024-03-21T22:08:36.997" v="2850" actId="478"/>
            <ac:spMkLst>
              <pc:docMk/>
              <pc:sldMasterMk cId="3396597522" sldId="2147484340"/>
              <pc:sldLayoutMk cId="1639160814" sldId="2147484367"/>
              <ac:spMk id="11" creationId="{5C4A3A83-A37A-0947-981A-C1360B046A0A}"/>
            </ac:spMkLst>
          </pc:spChg>
          <pc:spChg chg="mod">
            <ac:chgData name="Megan Murphy" userId="c8abed84-9c27-493a-8c30-22bc2a48e2a9" providerId="ADAL" clId="{00E329AE-46A7-462B-B466-2122C896F751}" dt="2024-03-21T22:08:40.200" v="2851" actId="2711"/>
            <ac:spMkLst>
              <pc:docMk/>
              <pc:sldMasterMk cId="3396597522" sldId="2147484340"/>
              <pc:sldLayoutMk cId="1639160814" sldId="2147484367"/>
              <ac:spMk id="15" creationId="{96E84429-496C-B24C-A697-06D99AFB2869}"/>
            </ac:spMkLst>
          </pc:spChg>
        </pc:sldLayoutChg>
        <pc:sldLayoutChg chg="delSp modSp mod">
          <pc:chgData name="Megan Murphy" userId="c8abed84-9c27-493a-8c30-22bc2a48e2a9" providerId="ADAL" clId="{00E329AE-46A7-462B-B466-2122C896F751}" dt="2024-03-21T22:08:47.566" v="2853" actId="2711"/>
          <pc:sldLayoutMkLst>
            <pc:docMk/>
            <pc:sldMasterMk cId="3396597522" sldId="2147484340"/>
            <pc:sldLayoutMk cId="2052360107" sldId="2147484368"/>
          </pc:sldLayoutMkLst>
          <pc:spChg chg="mod">
            <ac:chgData name="Megan Murphy" userId="c8abed84-9c27-493a-8c30-22bc2a48e2a9" providerId="ADAL" clId="{00E329AE-46A7-462B-B466-2122C896F751}" dt="2024-03-21T21:29:42.776" v="2561"/>
            <ac:spMkLst>
              <pc:docMk/>
              <pc:sldMasterMk cId="3396597522" sldId="2147484340"/>
              <pc:sldLayoutMk cId="2052360107" sldId="2147484368"/>
              <ac:spMk id="8" creationId="{F997FB8B-39FD-814E-99F6-55C239257F6E}"/>
            </ac:spMkLst>
          </pc:spChg>
          <pc:spChg chg="del">
            <ac:chgData name="Megan Murphy" userId="c8abed84-9c27-493a-8c30-22bc2a48e2a9" providerId="ADAL" clId="{00E329AE-46A7-462B-B466-2122C896F751}" dt="2024-03-21T22:08:44.287" v="2852" actId="478"/>
            <ac:spMkLst>
              <pc:docMk/>
              <pc:sldMasterMk cId="3396597522" sldId="2147484340"/>
              <pc:sldLayoutMk cId="2052360107" sldId="2147484368"/>
              <ac:spMk id="11" creationId="{5C4A3A83-A37A-0947-981A-C1360B046A0A}"/>
            </ac:spMkLst>
          </pc:spChg>
          <pc:spChg chg="mod">
            <ac:chgData name="Megan Murphy" userId="c8abed84-9c27-493a-8c30-22bc2a48e2a9" providerId="ADAL" clId="{00E329AE-46A7-462B-B466-2122C896F751}" dt="2024-03-21T22:08:47.566" v="2853" actId="2711"/>
            <ac:spMkLst>
              <pc:docMk/>
              <pc:sldMasterMk cId="3396597522" sldId="2147484340"/>
              <pc:sldLayoutMk cId="2052360107" sldId="2147484368"/>
              <ac:spMk id="15" creationId="{96E84429-496C-B24C-A697-06D99AFB2869}"/>
            </ac:spMkLst>
          </pc:spChg>
        </pc:sldLayoutChg>
        <pc:sldLayoutChg chg="delSp modSp mod">
          <pc:chgData name="Megan Murphy" userId="c8abed84-9c27-493a-8c30-22bc2a48e2a9" providerId="ADAL" clId="{00E329AE-46A7-462B-B466-2122C896F751}" dt="2024-03-21T22:08:59.614" v="2856" actId="2711"/>
          <pc:sldLayoutMkLst>
            <pc:docMk/>
            <pc:sldMasterMk cId="3396597522" sldId="2147484340"/>
            <pc:sldLayoutMk cId="2203965192" sldId="2147484369"/>
          </pc:sldLayoutMkLst>
          <pc:spChg chg="mod">
            <ac:chgData name="Megan Murphy" userId="c8abed84-9c27-493a-8c30-22bc2a48e2a9" providerId="ADAL" clId="{00E329AE-46A7-462B-B466-2122C896F751}" dt="2024-03-21T22:08:56.118" v="2855" actId="2711"/>
            <ac:spMkLst>
              <pc:docMk/>
              <pc:sldMasterMk cId="3396597522" sldId="2147484340"/>
              <pc:sldLayoutMk cId="2203965192" sldId="2147484369"/>
              <ac:spMk id="10" creationId="{D969DEC3-AE13-954A-B4A5-016AA7947A54}"/>
            </ac:spMkLst>
          </pc:spChg>
          <pc:spChg chg="del">
            <ac:chgData name="Megan Murphy" userId="c8abed84-9c27-493a-8c30-22bc2a48e2a9" providerId="ADAL" clId="{00E329AE-46A7-462B-B466-2122C896F751}" dt="2024-03-21T22:08:53.134" v="2854" actId="478"/>
            <ac:spMkLst>
              <pc:docMk/>
              <pc:sldMasterMk cId="3396597522" sldId="2147484340"/>
              <pc:sldLayoutMk cId="2203965192" sldId="2147484369"/>
              <ac:spMk id="11" creationId="{90530594-3291-D546-979F-F6FEDB82D3FA}"/>
            </ac:spMkLst>
          </pc:spChg>
          <pc:spChg chg="mod">
            <ac:chgData name="Megan Murphy" userId="c8abed84-9c27-493a-8c30-22bc2a48e2a9" providerId="ADAL" clId="{00E329AE-46A7-462B-B466-2122C896F751}" dt="2024-03-21T22:08:59.614" v="2856" actId="2711"/>
            <ac:spMkLst>
              <pc:docMk/>
              <pc:sldMasterMk cId="3396597522" sldId="2147484340"/>
              <pc:sldLayoutMk cId="2203965192" sldId="2147484369"/>
              <ac:spMk id="13" creationId="{B1316E65-31D2-4249-88FB-626A09E7F6E9}"/>
            </ac:spMkLst>
          </pc:spChg>
          <pc:spChg chg="mod">
            <ac:chgData name="Megan Murphy" userId="c8abed84-9c27-493a-8c30-22bc2a48e2a9" providerId="ADAL" clId="{00E329AE-46A7-462B-B466-2122C896F751}" dt="2024-03-21T21:29:47.014" v="2562"/>
            <ac:spMkLst>
              <pc:docMk/>
              <pc:sldMasterMk cId="3396597522" sldId="2147484340"/>
              <pc:sldLayoutMk cId="2203965192" sldId="2147484369"/>
              <ac:spMk id="84" creationId="{E0BB6FCB-50C1-F442-B51B-1E4F33EA7E67}"/>
            </ac:spMkLst>
          </pc:spChg>
        </pc:sldLayoutChg>
        <pc:sldLayoutChg chg="delSp modSp mod">
          <pc:chgData name="Megan Murphy" userId="c8abed84-9c27-493a-8c30-22bc2a48e2a9" providerId="ADAL" clId="{00E329AE-46A7-462B-B466-2122C896F751}" dt="2024-03-21T22:09:11.666" v="2859" actId="2711"/>
          <pc:sldLayoutMkLst>
            <pc:docMk/>
            <pc:sldMasterMk cId="3396597522" sldId="2147484340"/>
            <pc:sldLayoutMk cId="1578879132" sldId="2147484370"/>
          </pc:sldLayoutMkLst>
          <pc:spChg chg="mod">
            <ac:chgData name="Megan Murphy" userId="c8abed84-9c27-493a-8c30-22bc2a48e2a9" providerId="ADAL" clId="{00E329AE-46A7-462B-B466-2122C896F751}" dt="2024-03-21T22:09:05.726" v="2858" actId="2711"/>
            <ac:spMkLst>
              <pc:docMk/>
              <pc:sldMasterMk cId="3396597522" sldId="2147484340"/>
              <pc:sldLayoutMk cId="1578879132" sldId="2147484370"/>
              <ac:spMk id="10" creationId="{D969DEC3-AE13-954A-B4A5-016AA7947A54}"/>
            </ac:spMkLst>
          </pc:spChg>
          <pc:spChg chg="del">
            <ac:chgData name="Megan Murphy" userId="c8abed84-9c27-493a-8c30-22bc2a48e2a9" providerId="ADAL" clId="{00E329AE-46A7-462B-B466-2122C896F751}" dt="2024-03-21T22:09:03.228" v="2857" actId="478"/>
            <ac:spMkLst>
              <pc:docMk/>
              <pc:sldMasterMk cId="3396597522" sldId="2147484340"/>
              <pc:sldLayoutMk cId="1578879132" sldId="2147484370"/>
              <ac:spMk id="11" creationId="{90530594-3291-D546-979F-F6FEDB82D3FA}"/>
            </ac:spMkLst>
          </pc:spChg>
          <pc:spChg chg="mod">
            <ac:chgData name="Megan Murphy" userId="c8abed84-9c27-493a-8c30-22bc2a48e2a9" providerId="ADAL" clId="{00E329AE-46A7-462B-B466-2122C896F751}" dt="2024-03-21T22:09:11.666" v="2859" actId="2711"/>
            <ac:spMkLst>
              <pc:docMk/>
              <pc:sldMasterMk cId="3396597522" sldId="2147484340"/>
              <pc:sldLayoutMk cId="1578879132" sldId="2147484370"/>
              <ac:spMk id="81" creationId="{5C4F27EF-C6A7-8745-8CA0-9B977435F8A4}"/>
            </ac:spMkLst>
          </pc:spChg>
          <pc:spChg chg="mod">
            <ac:chgData name="Megan Murphy" userId="c8abed84-9c27-493a-8c30-22bc2a48e2a9" providerId="ADAL" clId="{00E329AE-46A7-462B-B466-2122C896F751}" dt="2024-03-21T21:29:50.873" v="2563"/>
            <ac:spMkLst>
              <pc:docMk/>
              <pc:sldMasterMk cId="3396597522" sldId="2147484340"/>
              <pc:sldLayoutMk cId="1578879132" sldId="2147484370"/>
              <ac:spMk id="84" creationId="{E0BB6FCB-50C1-F442-B51B-1E4F33EA7E67}"/>
            </ac:spMkLst>
          </pc:spChg>
        </pc:sldLayoutChg>
        <pc:sldLayoutChg chg="delSp modSp mod">
          <pc:chgData name="Megan Murphy" userId="c8abed84-9c27-493a-8c30-22bc2a48e2a9" providerId="ADAL" clId="{00E329AE-46A7-462B-B466-2122C896F751}" dt="2024-03-21T22:09:28.030" v="2862" actId="2711"/>
          <pc:sldLayoutMkLst>
            <pc:docMk/>
            <pc:sldMasterMk cId="3396597522" sldId="2147484340"/>
            <pc:sldLayoutMk cId="2463708214" sldId="2147484371"/>
          </pc:sldLayoutMkLst>
          <pc:spChg chg="mod">
            <ac:chgData name="Megan Murphy" userId="c8abed84-9c27-493a-8c30-22bc2a48e2a9" providerId="ADAL" clId="{00E329AE-46A7-462B-B466-2122C896F751}" dt="2024-03-21T22:09:24.238" v="2861" actId="2711"/>
            <ac:spMkLst>
              <pc:docMk/>
              <pc:sldMasterMk cId="3396597522" sldId="2147484340"/>
              <pc:sldLayoutMk cId="2463708214" sldId="2147484371"/>
              <ac:spMk id="10" creationId="{D969DEC3-AE13-954A-B4A5-016AA7947A54}"/>
            </ac:spMkLst>
          </pc:spChg>
          <pc:spChg chg="del">
            <ac:chgData name="Megan Murphy" userId="c8abed84-9c27-493a-8c30-22bc2a48e2a9" providerId="ADAL" clId="{00E329AE-46A7-462B-B466-2122C896F751}" dt="2024-03-21T22:09:21.177" v="2860" actId="478"/>
            <ac:spMkLst>
              <pc:docMk/>
              <pc:sldMasterMk cId="3396597522" sldId="2147484340"/>
              <pc:sldLayoutMk cId="2463708214" sldId="2147484371"/>
              <ac:spMk id="12" creationId="{BB5F5F65-411D-BC40-B7A8-14B18450E0D7}"/>
            </ac:spMkLst>
          </pc:spChg>
          <pc:spChg chg="mod">
            <ac:chgData name="Megan Murphy" userId="c8abed84-9c27-493a-8c30-22bc2a48e2a9" providerId="ADAL" clId="{00E329AE-46A7-462B-B466-2122C896F751}" dt="2024-03-21T22:09:28.030" v="2862" actId="2711"/>
            <ac:spMkLst>
              <pc:docMk/>
              <pc:sldMasterMk cId="3396597522" sldId="2147484340"/>
              <pc:sldLayoutMk cId="2463708214" sldId="2147484371"/>
              <ac:spMk id="81" creationId="{5C4F27EF-C6A7-8745-8CA0-9B977435F8A4}"/>
            </ac:spMkLst>
          </pc:spChg>
          <pc:spChg chg="mod">
            <ac:chgData name="Megan Murphy" userId="c8abed84-9c27-493a-8c30-22bc2a48e2a9" providerId="ADAL" clId="{00E329AE-46A7-462B-B466-2122C896F751}" dt="2024-03-21T21:29:54.598" v="2564"/>
            <ac:spMkLst>
              <pc:docMk/>
              <pc:sldMasterMk cId="3396597522" sldId="2147484340"/>
              <pc:sldLayoutMk cId="2463708214" sldId="2147484371"/>
              <ac:spMk id="84" creationId="{E0BB6FCB-50C1-F442-B51B-1E4F33EA7E67}"/>
            </ac:spMkLst>
          </pc:spChg>
        </pc:sldLayoutChg>
        <pc:sldLayoutChg chg="delSp modSp mod">
          <pc:chgData name="Megan Murphy" userId="c8abed84-9c27-493a-8c30-22bc2a48e2a9" providerId="ADAL" clId="{00E329AE-46A7-462B-B466-2122C896F751}" dt="2024-03-21T22:09:40.294" v="2865" actId="2711"/>
          <pc:sldLayoutMkLst>
            <pc:docMk/>
            <pc:sldMasterMk cId="3396597522" sldId="2147484340"/>
            <pc:sldLayoutMk cId="3244554861" sldId="2147484372"/>
          </pc:sldLayoutMkLst>
          <pc:spChg chg="mod">
            <ac:chgData name="Megan Murphy" userId="c8abed84-9c27-493a-8c30-22bc2a48e2a9" providerId="ADAL" clId="{00E329AE-46A7-462B-B466-2122C896F751}" dt="2024-03-21T22:09:34.955" v="2864" actId="2711"/>
            <ac:spMkLst>
              <pc:docMk/>
              <pc:sldMasterMk cId="3396597522" sldId="2147484340"/>
              <pc:sldLayoutMk cId="3244554861" sldId="2147484372"/>
              <ac:spMk id="10" creationId="{D969DEC3-AE13-954A-B4A5-016AA7947A54}"/>
            </ac:spMkLst>
          </pc:spChg>
          <pc:spChg chg="del">
            <ac:chgData name="Megan Murphy" userId="c8abed84-9c27-493a-8c30-22bc2a48e2a9" providerId="ADAL" clId="{00E329AE-46A7-462B-B466-2122C896F751}" dt="2024-03-21T22:09:32.204" v="2863" actId="478"/>
            <ac:spMkLst>
              <pc:docMk/>
              <pc:sldMasterMk cId="3396597522" sldId="2147484340"/>
              <pc:sldLayoutMk cId="3244554861" sldId="2147484372"/>
              <ac:spMk id="13" creationId="{9906EAE9-64F8-C84F-AF66-880B4C23F091}"/>
            </ac:spMkLst>
          </pc:spChg>
          <pc:spChg chg="mod">
            <ac:chgData name="Megan Murphy" userId="c8abed84-9c27-493a-8c30-22bc2a48e2a9" providerId="ADAL" clId="{00E329AE-46A7-462B-B466-2122C896F751}" dt="2024-03-21T22:09:40.294" v="2865" actId="2711"/>
            <ac:spMkLst>
              <pc:docMk/>
              <pc:sldMasterMk cId="3396597522" sldId="2147484340"/>
              <pc:sldLayoutMk cId="3244554861" sldId="2147484372"/>
              <ac:spMk id="81" creationId="{5C4F27EF-C6A7-8745-8CA0-9B977435F8A4}"/>
            </ac:spMkLst>
          </pc:spChg>
          <pc:spChg chg="mod">
            <ac:chgData name="Megan Murphy" userId="c8abed84-9c27-493a-8c30-22bc2a48e2a9" providerId="ADAL" clId="{00E329AE-46A7-462B-B466-2122C896F751}" dt="2024-03-21T21:30:01.334" v="2565"/>
            <ac:spMkLst>
              <pc:docMk/>
              <pc:sldMasterMk cId="3396597522" sldId="2147484340"/>
              <pc:sldLayoutMk cId="3244554861" sldId="2147484372"/>
              <ac:spMk id="84" creationId="{E0BB6FCB-50C1-F442-B51B-1E4F33EA7E67}"/>
            </ac:spMkLst>
          </pc:spChg>
        </pc:sldLayoutChg>
        <pc:sldLayoutChg chg="delSp modSp mod">
          <pc:chgData name="Megan Murphy" userId="c8abed84-9c27-493a-8c30-22bc2a48e2a9" providerId="ADAL" clId="{00E329AE-46A7-462B-B466-2122C896F751}" dt="2024-03-21T22:09:44.545" v="2866" actId="2711"/>
          <pc:sldLayoutMkLst>
            <pc:docMk/>
            <pc:sldMasterMk cId="3396597522" sldId="2147484340"/>
            <pc:sldLayoutMk cId="2936210496" sldId="2147484373"/>
          </pc:sldLayoutMkLst>
          <pc:spChg chg="mod">
            <ac:chgData name="Megan Murphy" userId="c8abed84-9c27-493a-8c30-22bc2a48e2a9" providerId="ADAL" clId="{00E329AE-46A7-462B-B466-2122C896F751}" dt="2024-03-21T21:30:05.823" v="2566"/>
            <ac:spMkLst>
              <pc:docMk/>
              <pc:sldMasterMk cId="3396597522" sldId="2147484340"/>
              <pc:sldLayoutMk cId="2936210496" sldId="2147484373"/>
              <ac:spMk id="8" creationId="{F997FB8B-39FD-814E-99F6-55C239257F6E}"/>
            </ac:spMkLst>
          </pc:spChg>
          <pc:spChg chg="mod">
            <ac:chgData name="Megan Murphy" userId="c8abed84-9c27-493a-8c30-22bc2a48e2a9" providerId="ADAL" clId="{00E329AE-46A7-462B-B466-2122C896F751}" dt="2024-03-21T22:09:44.545" v="2866" actId="2711"/>
            <ac:spMkLst>
              <pc:docMk/>
              <pc:sldMasterMk cId="3396597522" sldId="2147484340"/>
              <pc:sldLayoutMk cId="2936210496" sldId="2147484373"/>
              <ac:spMk id="13" creationId="{72E2CDCA-B714-E84D-B92E-6851A31A3380}"/>
            </ac:spMkLst>
          </pc:spChg>
          <pc:spChg chg="del">
            <ac:chgData name="Megan Murphy" userId="c8abed84-9c27-493a-8c30-22bc2a48e2a9" providerId="ADAL" clId="{00E329AE-46A7-462B-B466-2122C896F751}" dt="2024-03-21T21:21:54.276" v="2462" actId="478"/>
            <ac:spMkLst>
              <pc:docMk/>
              <pc:sldMasterMk cId="3396597522" sldId="2147484340"/>
              <pc:sldLayoutMk cId="2936210496" sldId="2147484373"/>
              <ac:spMk id="23" creationId="{63C93653-6F14-C04E-94D4-CDCA850F6523}"/>
            </ac:spMkLst>
          </pc:spChg>
        </pc:sldLayoutChg>
        <pc:sldLayoutChg chg="addSp delSp modSp del mod">
          <pc:chgData name="Megan Murphy" userId="c8abed84-9c27-493a-8c30-22bc2a48e2a9" providerId="ADAL" clId="{00E329AE-46A7-462B-B466-2122C896F751}" dt="2024-03-21T21:21:51.498" v="2461" actId="2696"/>
          <pc:sldLayoutMkLst>
            <pc:docMk/>
            <pc:sldMasterMk cId="3396597522" sldId="2147484340"/>
            <pc:sldLayoutMk cId="1195762630" sldId="2147484374"/>
          </pc:sldLayoutMkLst>
          <pc:spChg chg="mod">
            <ac:chgData name="Megan Murphy" userId="c8abed84-9c27-493a-8c30-22bc2a48e2a9" providerId="ADAL" clId="{00E329AE-46A7-462B-B466-2122C896F751}" dt="2024-03-21T21:21:47.758" v="2460" actId="1076"/>
            <ac:spMkLst>
              <pc:docMk/>
              <pc:sldMasterMk cId="3396597522" sldId="2147484340"/>
              <pc:sldLayoutMk cId="1195762630" sldId="2147484374"/>
              <ac:spMk id="13" creationId="{72E2CDCA-B714-E84D-B92E-6851A31A3380}"/>
            </ac:spMkLst>
          </pc:spChg>
          <pc:spChg chg="del">
            <ac:chgData name="Megan Murphy" userId="c8abed84-9c27-493a-8c30-22bc2a48e2a9" providerId="ADAL" clId="{00E329AE-46A7-462B-B466-2122C896F751}" dt="2024-03-21T21:21:32.382" v="2456" actId="478"/>
            <ac:spMkLst>
              <pc:docMk/>
              <pc:sldMasterMk cId="3396597522" sldId="2147484340"/>
              <pc:sldLayoutMk cId="1195762630" sldId="2147484374"/>
              <ac:spMk id="23" creationId="{63C93653-6F14-C04E-94D4-CDCA850F6523}"/>
            </ac:spMkLst>
          </pc:spChg>
          <pc:picChg chg="add del mod">
            <ac:chgData name="Megan Murphy" userId="c8abed84-9c27-493a-8c30-22bc2a48e2a9" providerId="ADAL" clId="{00E329AE-46A7-462B-B466-2122C896F751}" dt="2024-03-21T21:21:38.050" v="2459" actId="1076"/>
            <ac:picMkLst>
              <pc:docMk/>
              <pc:sldMasterMk cId="3396597522" sldId="2147484340"/>
              <pc:sldLayoutMk cId="1195762630" sldId="2147484374"/>
              <ac:picMk id="12" creationId="{72E30726-CDCB-2A45-911C-9EB3E365775E}"/>
            </ac:picMkLst>
          </pc:picChg>
        </pc:sldLayoutChg>
        <pc:sldLayoutChg chg="modSp mod">
          <pc:chgData name="Megan Murphy" userId="c8abed84-9c27-493a-8c30-22bc2a48e2a9" providerId="ADAL" clId="{00E329AE-46A7-462B-B466-2122C896F751}" dt="2024-03-21T22:09:52.710" v="2868" actId="2711"/>
          <pc:sldLayoutMkLst>
            <pc:docMk/>
            <pc:sldMasterMk cId="3396597522" sldId="2147484340"/>
            <pc:sldLayoutMk cId="2401027920" sldId="2147484537"/>
          </pc:sldLayoutMkLst>
          <pc:spChg chg="mod">
            <ac:chgData name="Megan Murphy" userId="c8abed84-9c27-493a-8c30-22bc2a48e2a9" providerId="ADAL" clId="{00E329AE-46A7-462B-B466-2122C896F751}" dt="2024-03-21T21:30:09.182" v="2567"/>
            <ac:spMkLst>
              <pc:docMk/>
              <pc:sldMasterMk cId="3396597522" sldId="2147484340"/>
              <pc:sldLayoutMk cId="2401027920" sldId="2147484537"/>
              <ac:spMk id="3" creationId="{BAFAB129-6AB3-454E-ABE6-8B5861D84E48}"/>
            </ac:spMkLst>
          </pc:spChg>
          <pc:spChg chg="mod">
            <ac:chgData name="Megan Murphy" userId="c8abed84-9c27-493a-8c30-22bc2a48e2a9" providerId="ADAL" clId="{00E329AE-46A7-462B-B466-2122C896F751}" dt="2024-03-21T22:09:52.710" v="2868" actId="2711"/>
            <ac:spMkLst>
              <pc:docMk/>
              <pc:sldMasterMk cId="3396597522" sldId="2147484340"/>
              <pc:sldLayoutMk cId="2401027920" sldId="2147484537"/>
              <ac:spMk id="10" creationId="{B5C6C243-A425-524F-B48B-A6A7C75D289E}"/>
            </ac:spMkLst>
          </pc:spChg>
          <pc:spChg chg="mod">
            <ac:chgData name="Megan Murphy" userId="c8abed84-9c27-493a-8c30-22bc2a48e2a9" providerId="ADAL" clId="{00E329AE-46A7-462B-B466-2122C896F751}" dt="2024-03-21T22:09:49.010" v="2867" actId="2711"/>
            <ac:spMkLst>
              <pc:docMk/>
              <pc:sldMasterMk cId="3396597522" sldId="2147484340"/>
              <pc:sldLayoutMk cId="2401027920" sldId="2147484537"/>
              <ac:spMk id="11" creationId="{859E6D0A-88C5-7745-93E2-0DDF99B5CD3E}"/>
            </ac:spMkLst>
          </pc:spChg>
        </pc:sldLayoutChg>
      </pc:sldMasterChg>
      <pc:sldMasterChg chg="del modTransition delSldLayout">
        <pc:chgData name="Megan Murphy" userId="c8abed84-9c27-493a-8c30-22bc2a48e2a9" providerId="ADAL" clId="{00E329AE-46A7-462B-B466-2122C896F751}" dt="2024-03-21T21:35:01.866" v="2579" actId="700"/>
        <pc:sldMasterMkLst>
          <pc:docMk/>
          <pc:sldMasterMk cId="1410821049" sldId="2147484538"/>
        </pc:sldMasterMkLst>
        <pc:sldLayoutChg chg="del">
          <pc:chgData name="Megan Murphy" userId="c8abed84-9c27-493a-8c30-22bc2a48e2a9" providerId="ADAL" clId="{00E329AE-46A7-462B-B466-2122C896F751}" dt="2024-03-21T21:35:01.866" v="2579" actId="700"/>
          <pc:sldLayoutMkLst>
            <pc:docMk/>
            <pc:sldMasterMk cId="1410821049" sldId="2147484538"/>
            <pc:sldLayoutMk cId="3410720521" sldId="2147484539"/>
          </pc:sldLayoutMkLst>
        </pc:sldLayoutChg>
        <pc:sldLayoutChg chg="del">
          <pc:chgData name="Megan Murphy" userId="c8abed84-9c27-493a-8c30-22bc2a48e2a9" providerId="ADAL" clId="{00E329AE-46A7-462B-B466-2122C896F751}" dt="2024-03-21T21:35:01.866" v="2579" actId="700"/>
          <pc:sldLayoutMkLst>
            <pc:docMk/>
            <pc:sldMasterMk cId="1410821049" sldId="2147484538"/>
            <pc:sldLayoutMk cId="2387601588" sldId="2147484540"/>
          </pc:sldLayoutMkLst>
        </pc:sldLayoutChg>
        <pc:sldLayoutChg chg="del">
          <pc:chgData name="Megan Murphy" userId="c8abed84-9c27-493a-8c30-22bc2a48e2a9" providerId="ADAL" clId="{00E329AE-46A7-462B-B466-2122C896F751}" dt="2024-03-21T21:35:01.866" v="2579" actId="700"/>
          <pc:sldLayoutMkLst>
            <pc:docMk/>
            <pc:sldMasterMk cId="1410821049" sldId="2147484538"/>
            <pc:sldLayoutMk cId="3891189168" sldId="2147484541"/>
          </pc:sldLayoutMkLst>
        </pc:sldLayoutChg>
        <pc:sldLayoutChg chg="del">
          <pc:chgData name="Megan Murphy" userId="c8abed84-9c27-493a-8c30-22bc2a48e2a9" providerId="ADAL" clId="{00E329AE-46A7-462B-B466-2122C896F751}" dt="2024-03-21T21:35:01.866" v="2579" actId="700"/>
          <pc:sldLayoutMkLst>
            <pc:docMk/>
            <pc:sldMasterMk cId="1410821049" sldId="2147484538"/>
            <pc:sldLayoutMk cId="2769892251" sldId="2147484542"/>
          </pc:sldLayoutMkLst>
        </pc:sldLayoutChg>
        <pc:sldLayoutChg chg="del">
          <pc:chgData name="Megan Murphy" userId="c8abed84-9c27-493a-8c30-22bc2a48e2a9" providerId="ADAL" clId="{00E329AE-46A7-462B-B466-2122C896F751}" dt="2024-03-21T21:35:01.866" v="2579" actId="700"/>
          <pc:sldLayoutMkLst>
            <pc:docMk/>
            <pc:sldMasterMk cId="1410821049" sldId="2147484538"/>
            <pc:sldLayoutMk cId="592993522" sldId="2147484543"/>
          </pc:sldLayoutMkLst>
        </pc:sldLayoutChg>
        <pc:sldLayoutChg chg="del">
          <pc:chgData name="Megan Murphy" userId="c8abed84-9c27-493a-8c30-22bc2a48e2a9" providerId="ADAL" clId="{00E329AE-46A7-462B-B466-2122C896F751}" dt="2024-03-21T21:35:01.866" v="2579" actId="700"/>
          <pc:sldLayoutMkLst>
            <pc:docMk/>
            <pc:sldMasterMk cId="1410821049" sldId="2147484538"/>
            <pc:sldLayoutMk cId="2402248564" sldId="2147484544"/>
          </pc:sldLayoutMkLst>
        </pc:sldLayoutChg>
        <pc:sldLayoutChg chg="del">
          <pc:chgData name="Megan Murphy" userId="c8abed84-9c27-493a-8c30-22bc2a48e2a9" providerId="ADAL" clId="{00E329AE-46A7-462B-B466-2122C896F751}" dt="2024-03-21T21:35:01.866" v="2579" actId="700"/>
          <pc:sldLayoutMkLst>
            <pc:docMk/>
            <pc:sldMasterMk cId="1410821049" sldId="2147484538"/>
            <pc:sldLayoutMk cId="1284362847" sldId="2147484545"/>
          </pc:sldLayoutMkLst>
        </pc:sldLayoutChg>
        <pc:sldLayoutChg chg="del">
          <pc:chgData name="Megan Murphy" userId="c8abed84-9c27-493a-8c30-22bc2a48e2a9" providerId="ADAL" clId="{00E329AE-46A7-462B-B466-2122C896F751}" dt="2024-03-21T21:35:01.866" v="2579" actId="700"/>
          <pc:sldLayoutMkLst>
            <pc:docMk/>
            <pc:sldMasterMk cId="1410821049" sldId="2147484538"/>
            <pc:sldLayoutMk cId="1712456453" sldId="2147484546"/>
          </pc:sldLayoutMkLst>
        </pc:sldLayoutChg>
        <pc:sldLayoutChg chg="del">
          <pc:chgData name="Megan Murphy" userId="c8abed84-9c27-493a-8c30-22bc2a48e2a9" providerId="ADAL" clId="{00E329AE-46A7-462B-B466-2122C896F751}" dt="2024-03-21T21:35:01.866" v="2579" actId="700"/>
          <pc:sldLayoutMkLst>
            <pc:docMk/>
            <pc:sldMasterMk cId="1410821049" sldId="2147484538"/>
            <pc:sldLayoutMk cId="2677653301" sldId="2147484547"/>
          </pc:sldLayoutMkLst>
        </pc:sldLayoutChg>
        <pc:sldLayoutChg chg="del">
          <pc:chgData name="Megan Murphy" userId="c8abed84-9c27-493a-8c30-22bc2a48e2a9" providerId="ADAL" clId="{00E329AE-46A7-462B-B466-2122C896F751}" dt="2024-03-21T21:35:01.866" v="2579" actId="700"/>
          <pc:sldLayoutMkLst>
            <pc:docMk/>
            <pc:sldMasterMk cId="1410821049" sldId="2147484538"/>
            <pc:sldLayoutMk cId="2509682036" sldId="2147484548"/>
          </pc:sldLayoutMkLst>
        </pc:sldLayoutChg>
        <pc:sldLayoutChg chg="del">
          <pc:chgData name="Megan Murphy" userId="c8abed84-9c27-493a-8c30-22bc2a48e2a9" providerId="ADAL" clId="{00E329AE-46A7-462B-B466-2122C896F751}" dt="2024-03-21T21:35:01.866" v="2579" actId="700"/>
          <pc:sldLayoutMkLst>
            <pc:docMk/>
            <pc:sldMasterMk cId="1410821049" sldId="2147484538"/>
            <pc:sldLayoutMk cId="2068380894" sldId="2147484549"/>
          </pc:sldLayoutMkLst>
        </pc:sldLayoutChg>
      </pc:sldMasterChg>
      <pc:sldMasterChg chg="modTransition">
        <pc:chgData name="Megan Murphy" userId="c8abed84-9c27-493a-8c30-22bc2a48e2a9" providerId="ADAL" clId="{00E329AE-46A7-462B-B466-2122C896F751}" dt="2024-03-21T21:09:45.224" v="2336"/>
        <pc:sldMasterMkLst>
          <pc:docMk/>
          <pc:sldMasterMk cId="1039137286" sldId="2147484539"/>
        </pc:sldMasterMkLst>
      </pc:sldMasterChg>
      <pc:sldMasterChg chg="modTransition">
        <pc:chgData name="Megan Murphy" userId="c8abed84-9c27-493a-8c30-22bc2a48e2a9" providerId="ADAL" clId="{00E329AE-46A7-462B-B466-2122C896F751}" dt="2024-03-21T21:11:03.127" v="2361"/>
        <pc:sldMasterMkLst>
          <pc:docMk/>
          <pc:sldMasterMk cId="2166323083" sldId="2147484539"/>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0F07ED-089B-7F44-A8E9-B44B8E6973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Girl Scout Display Light" panose="02020003000000000000" pitchFamily="18" charset="0"/>
            </a:endParaRPr>
          </a:p>
        </p:txBody>
      </p:sp>
      <p:sp>
        <p:nvSpPr>
          <p:cNvPr id="3" name="Date Placeholder 2">
            <a:extLst>
              <a:ext uri="{FF2B5EF4-FFF2-40B4-BE49-F238E27FC236}">
                <a16:creationId xmlns:a16="http://schemas.microsoft.com/office/drawing/2014/main" id="{3581512B-29E1-814D-8C43-E8647C77D9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40DE2-BCEC-D14A-906A-CB1D1EF76C39}" type="datetimeFigureOut">
              <a:rPr lang="en-US" smtClean="0">
                <a:latin typeface="Girl Scout Display Light" panose="02020003000000000000" pitchFamily="18" charset="0"/>
              </a:rPr>
              <a:t>3/26/2024</a:t>
            </a:fld>
            <a:endParaRPr lang="en-US" dirty="0">
              <a:latin typeface="Girl Scout Display Light" panose="02020003000000000000" pitchFamily="18" charset="0"/>
            </a:endParaRPr>
          </a:p>
        </p:txBody>
      </p:sp>
      <p:sp>
        <p:nvSpPr>
          <p:cNvPr id="4" name="Footer Placeholder 3">
            <a:extLst>
              <a:ext uri="{FF2B5EF4-FFF2-40B4-BE49-F238E27FC236}">
                <a16:creationId xmlns:a16="http://schemas.microsoft.com/office/drawing/2014/main" id="{6020727A-466B-354A-8686-776E14F1EC5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Girl Scout Display Light" panose="02020003000000000000" pitchFamily="18" charset="0"/>
            </a:endParaRPr>
          </a:p>
        </p:txBody>
      </p:sp>
      <p:sp>
        <p:nvSpPr>
          <p:cNvPr id="5" name="Slide Number Placeholder 4">
            <a:extLst>
              <a:ext uri="{FF2B5EF4-FFF2-40B4-BE49-F238E27FC236}">
                <a16:creationId xmlns:a16="http://schemas.microsoft.com/office/drawing/2014/main" id="{2C595984-DB0A-EC4C-AA66-79C11009BA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7C7941-D80A-EB4A-B0AC-3EC2B3D8EA5C}" type="slidenum">
              <a:rPr lang="en-US" smtClean="0">
                <a:latin typeface="Girl Scout Display Light" panose="02020003000000000000" pitchFamily="18" charset="0"/>
              </a:rPr>
              <a:t>‹#›</a:t>
            </a:fld>
            <a:endParaRPr lang="en-US" dirty="0">
              <a:latin typeface="Girl Scout Display Light" panose="02020003000000000000" pitchFamily="18" charset="0"/>
            </a:endParaRPr>
          </a:p>
        </p:txBody>
      </p:sp>
    </p:spTree>
    <p:extLst>
      <p:ext uri="{BB962C8B-B14F-4D97-AF65-F5344CB8AC3E}">
        <p14:creationId xmlns:p14="http://schemas.microsoft.com/office/powerpoint/2010/main" val="31548265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Girl Scout Display Light" panose="02020003000000000000" pitchFamily="18"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Girl Scout Display Light" panose="02020003000000000000" pitchFamily="18" charset="0"/>
              </a:defRPr>
            </a:lvl1pPr>
          </a:lstStyle>
          <a:p>
            <a:fld id="{CA009C90-6661-0845-BD47-999BEACEFB17}" type="datetimeFigureOut">
              <a:rPr lang="en-US" smtClean="0"/>
              <a:pPr/>
              <a:t>3/26/2024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Girl Scout Display Light" panose="02020003000000000000"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Girl Scout Display Light" panose="02020003000000000000" pitchFamily="18" charset="0"/>
              </a:defRPr>
            </a:lvl1pPr>
          </a:lstStyle>
          <a:p>
            <a:fld id="{418D6D84-A646-E642-963F-FEAA763E137C}" type="slidenum">
              <a:rPr lang="en-US" smtClean="0"/>
              <a:pPr/>
              <a:t>‹#›</a:t>
            </a:fld>
            <a:endParaRPr lang="en-US" dirty="0"/>
          </a:p>
        </p:txBody>
      </p:sp>
    </p:spTree>
    <p:extLst>
      <p:ext uri="{BB962C8B-B14F-4D97-AF65-F5344CB8AC3E}">
        <p14:creationId xmlns:p14="http://schemas.microsoft.com/office/powerpoint/2010/main" val="1062815815"/>
      </p:ext>
    </p:extLst>
  </p:cSld>
  <p:clrMap bg1="lt1" tx1="dk1" bg2="lt2" tx2="dk2" accent1="accent1" accent2="accent2" accent3="accent3" accent4="accent4" accent5="accent5" accent6="accent6" hlink="hlink" folHlink="folHlink"/>
  <p:notesStyle>
    <a:lvl1pPr marL="0" algn="l" defTabSz="685783" rtl="0" eaLnBrk="1" latinLnBrk="0" hangingPunct="1">
      <a:defRPr sz="900" b="0" i="0" kern="1200">
        <a:solidFill>
          <a:schemeClr val="tx1"/>
        </a:solidFill>
        <a:latin typeface="Girl Scout Display Light" panose="02020003000000000000" pitchFamily="18" charset="0"/>
        <a:ea typeface="+mn-ea"/>
        <a:cs typeface="+mn-cs"/>
      </a:defRPr>
    </a:lvl1pPr>
    <a:lvl2pPr marL="342892" algn="l" defTabSz="685783" rtl="0" eaLnBrk="1" latinLnBrk="0" hangingPunct="1">
      <a:defRPr sz="900" b="0" i="0" kern="1200">
        <a:solidFill>
          <a:schemeClr val="tx1"/>
        </a:solidFill>
        <a:latin typeface="Girl Scout Display Light" panose="02020003000000000000" pitchFamily="18" charset="0"/>
        <a:ea typeface="+mn-ea"/>
        <a:cs typeface="+mn-cs"/>
      </a:defRPr>
    </a:lvl2pPr>
    <a:lvl3pPr marL="685783" algn="l" defTabSz="685783" rtl="0" eaLnBrk="1" latinLnBrk="0" hangingPunct="1">
      <a:defRPr sz="900" b="0" i="0" kern="1200">
        <a:solidFill>
          <a:schemeClr val="tx1"/>
        </a:solidFill>
        <a:latin typeface="Girl Scout Display Light" panose="02020003000000000000" pitchFamily="18" charset="0"/>
        <a:ea typeface="+mn-ea"/>
        <a:cs typeface="+mn-cs"/>
      </a:defRPr>
    </a:lvl3pPr>
    <a:lvl4pPr marL="1028675" algn="l" defTabSz="685783" rtl="0" eaLnBrk="1" latinLnBrk="0" hangingPunct="1">
      <a:defRPr sz="900" b="0" i="0" kern="1200">
        <a:solidFill>
          <a:schemeClr val="tx1"/>
        </a:solidFill>
        <a:latin typeface="Girl Scout Display Light" panose="02020003000000000000" pitchFamily="18" charset="0"/>
        <a:ea typeface="+mn-ea"/>
        <a:cs typeface="+mn-cs"/>
      </a:defRPr>
    </a:lvl4pPr>
    <a:lvl5pPr marL="1371566" algn="l" defTabSz="685783" rtl="0" eaLnBrk="1" latinLnBrk="0" hangingPunct="1">
      <a:defRPr sz="900" b="0" i="0" kern="1200">
        <a:solidFill>
          <a:schemeClr val="tx1"/>
        </a:solidFill>
        <a:latin typeface="Girl Scout Display Light" panose="02020003000000000000" pitchFamily="18" charset="0"/>
        <a:ea typeface="+mn-ea"/>
        <a:cs typeface="+mn-cs"/>
      </a:defRPr>
    </a:lvl5pPr>
    <a:lvl6pPr marL="1714457" algn="l" defTabSz="685783" rtl="0" eaLnBrk="1" latinLnBrk="0" hangingPunct="1">
      <a:defRPr sz="900" kern="1200">
        <a:solidFill>
          <a:schemeClr val="tx1"/>
        </a:solidFill>
        <a:latin typeface="+mn-lt"/>
        <a:ea typeface="+mn-ea"/>
        <a:cs typeface="+mn-cs"/>
      </a:defRPr>
    </a:lvl6pPr>
    <a:lvl7pPr marL="2057348" algn="l" defTabSz="685783" rtl="0" eaLnBrk="1" latinLnBrk="0" hangingPunct="1">
      <a:defRPr sz="900" kern="1200">
        <a:solidFill>
          <a:schemeClr val="tx1"/>
        </a:solidFill>
        <a:latin typeface="+mn-lt"/>
        <a:ea typeface="+mn-ea"/>
        <a:cs typeface="+mn-cs"/>
      </a:defRPr>
    </a:lvl7pPr>
    <a:lvl8pPr marL="2400240" algn="l" defTabSz="685783" rtl="0" eaLnBrk="1" latinLnBrk="0" hangingPunct="1">
      <a:defRPr sz="900" kern="1200">
        <a:solidFill>
          <a:schemeClr val="tx1"/>
        </a:solidFill>
        <a:latin typeface="+mn-lt"/>
        <a:ea typeface="+mn-ea"/>
        <a:cs typeface="+mn-cs"/>
      </a:defRPr>
    </a:lvl8pPr>
    <a:lvl9pPr marL="2743132" algn="l" defTabSz="68578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8D6D84-A646-E642-963F-FEAA763E137C}" type="slidenum">
              <a:rPr lang="en-US" smtClean="0"/>
              <a:pPr/>
              <a:t>3</a:t>
            </a:fld>
            <a:endParaRPr lang="en-US" dirty="0"/>
          </a:p>
        </p:txBody>
      </p:sp>
    </p:spTree>
    <p:extLst>
      <p:ext uri="{BB962C8B-B14F-4D97-AF65-F5344CB8AC3E}">
        <p14:creationId xmlns:p14="http://schemas.microsoft.com/office/powerpoint/2010/main" val="3252532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713C1-83B3-AC96-421A-7526E1A878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D66DCB-39D7-D72B-36F5-B77A4256A0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DC47B3-F9C4-1643-F8A6-3F8BAAE02C4A}"/>
              </a:ext>
            </a:extLst>
          </p:cNvPr>
          <p:cNvSpPr>
            <a:spLocks noGrp="1"/>
          </p:cNvSpPr>
          <p:nvPr>
            <p:ph type="body" idx="1"/>
          </p:nvPr>
        </p:nvSpPr>
        <p:spPr/>
        <p:txBody>
          <a:bodyPr/>
          <a:lstStyle/>
          <a:p>
            <a:pPr marL="0" marR="0">
              <a:lnSpc>
                <a:spcPct val="200000"/>
              </a:lnSpc>
              <a:spcBef>
                <a:spcPts val="0"/>
              </a:spcBef>
              <a:spcAft>
                <a:spcPts val="1000"/>
              </a:spcAft>
            </a:pPr>
            <a:r>
              <a:rPr lang="en-US" sz="1800" dirty="0">
                <a:effectLst/>
                <a:highlight>
                  <a:srgbClr val="FFFF00"/>
                </a:highlight>
                <a:latin typeface="Calibri" panose="020F0502020204030204" pitchFamily="34" charset="0"/>
                <a:ea typeface="MS Mincho" panose="02020609040205080304" pitchFamily="49" charset="-128"/>
                <a:cs typeface="Arial" panose="020B0604020202020204" pitchFamily="34" charset="0"/>
              </a:rPr>
              <a:t>PPT – </a:t>
            </a:r>
            <a:r>
              <a:rPr lang="en-US" sz="1800" b="1" dirty="0">
                <a:solidFill>
                  <a:srgbClr val="FF0000"/>
                </a:solidFill>
                <a:effectLst/>
                <a:highlight>
                  <a:srgbClr val="FFFF00"/>
                </a:highlight>
                <a:latin typeface="Calibri" panose="020F0502020204030204" pitchFamily="34" charset="0"/>
                <a:ea typeface="MS Mincho" panose="02020609040205080304" pitchFamily="49" charset="-128"/>
                <a:cs typeface="Arial" panose="020B0604020202020204" pitchFamily="34" charset="0"/>
              </a:rPr>
              <a:t>&lt;&lt;EMCEE 1 Name&gt;&gt; </a:t>
            </a:r>
            <a:r>
              <a:rPr lang="en-US" sz="1800" dirty="0">
                <a:effectLst/>
                <a:highlight>
                  <a:srgbClr val="FFFF00"/>
                </a:highlight>
                <a:latin typeface="Calibri" panose="020F0502020204030204" pitchFamily="34" charset="0"/>
                <a:ea typeface="MS Mincho" panose="02020609040205080304" pitchFamily="49" charset="-128"/>
                <a:cs typeface="Arial" panose="020B0604020202020204" pitchFamily="34" charset="0"/>
              </a:rPr>
              <a:t>&amp;</a:t>
            </a:r>
            <a:r>
              <a:rPr lang="en-US" sz="1800" b="1" dirty="0">
                <a:solidFill>
                  <a:srgbClr val="FF0000"/>
                </a:solidFill>
                <a:effectLst/>
                <a:highlight>
                  <a:srgbClr val="FFFF00"/>
                </a:highlight>
                <a:latin typeface="Calibri" panose="020F0502020204030204" pitchFamily="34" charset="0"/>
                <a:ea typeface="MS Mincho" panose="02020609040205080304" pitchFamily="49" charset="-128"/>
                <a:cs typeface="Arial" panose="020B0604020202020204" pitchFamily="34" charset="0"/>
              </a:rPr>
              <a:t> &lt;&lt;EMCEE 2 Name Card&gt;&gt;</a:t>
            </a:r>
            <a:r>
              <a:rPr lang="en-US" sz="1800" dirty="0">
                <a:effectLst/>
                <a:latin typeface="Calibri" panose="020F0502020204030204" pitchFamily="34" charset="0"/>
                <a:ea typeface="MS Mincho" panose="02020609040205080304" pitchFamily="49" charset="-128"/>
                <a:cs typeface="Arial" panose="020B0604020202020204" pitchFamily="34" charset="0"/>
              </a:rPr>
              <a:t> </a:t>
            </a:r>
          </a:p>
          <a:p>
            <a:pPr marL="0" marR="0">
              <a:lnSpc>
                <a:spcPct val="200000"/>
              </a:lnSpc>
              <a:spcBef>
                <a:spcPts val="0"/>
              </a:spcBef>
              <a:spcAft>
                <a:spcPts val="1000"/>
              </a:spcAft>
            </a:pPr>
            <a:endParaRPr lang="en-US" sz="1800" i="1" dirty="0">
              <a:solidFill>
                <a:srgbClr val="0070C0"/>
              </a:solidFill>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200000"/>
              </a:lnSpc>
              <a:spcBef>
                <a:spcPts val="0"/>
              </a:spcBef>
              <a:spcAft>
                <a:spcPts val="1000"/>
              </a:spcAft>
            </a:pPr>
            <a:r>
              <a:rPr lang="en-US" sz="1800" i="1" dirty="0">
                <a:solidFill>
                  <a:srgbClr val="0070C0"/>
                </a:solidFill>
                <a:effectLst/>
                <a:latin typeface="Calibri" panose="020F0502020204030204" pitchFamily="34" charset="0"/>
                <a:ea typeface="MS Mincho" panose="02020609040205080304" pitchFamily="49" charset="-128"/>
                <a:cs typeface="Arial" panose="020B0604020202020204" pitchFamily="34" charset="0"/>
              </a:rPr>
              <a:t>	&lt;&lt;Flag Patrol and Troop(s) exit Stage RIGHT&gt;&gt;</a:t>
            </a:r>
            <a:endParaRPr lang="en-US" sz="1800" i="0" dirty="0">
              <a:solidFill>
                <a:schemeClr val="tx1"/>
              </a:solidFill>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200000"/>
              </a:lnSpc>
              <a:spcBef>
                <a:spcPts val="0"/>
              </a:spcBef>
              <a:spcAft>
                <a:spcPts val="1000"/>
              </a:spcAft>
            </a:pPr>
            <a:endParaRPr lang="en-US" sz="1800" i="0" dirty="0">
              <a:solidFill>
                <a:schemeClr val="tx1"/>
              </a:solidFill>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200000"/>
              </a:lnSpc>
              <a:spcBef>
                <a:spcPts val="0"/>
              </a:spcBef>
              <a:spcAft>
                <a:spcPts val="1000"/>
              </a:spcAft>
            </a:pPr>
            <a:r>
              <a:rPr lang="en-US" sz="1800" i="1" dirty="0">
                <a:solidFill>
                  <a:srgbClr val="0070C0"/>
                </a:solidFill>
                <a:effectLst/>
                <a:latin typeface="Calibri" panose="020F0502020204030204" pitchFamily="34" charset="0"/>
                <a:ea typeface="MS Mincho" panose="02020609040205080304" pitchFamily="49" charset="-128"/>
                <a:cs typeface="Arial" panose="020B0604020202020204" pitchFamily="34" charset="0"/>
              </a:rPr>
              <a:t>	&lt;&lt;</a:t>
            </a:r>
            <a:r>
              <a:rPr lang="en-US" sz="1800" b="1" i="1" dirty="0">
                <a:solidFill>
                  <a:srgbClr val="FF0000"/>
                </a:solidFill>
                <a:effectLst/>
                <a:latin typeface="Calibri" panose="020F0502020204030204" pitchFamily="34" charset="0"/>
                <a:ea typeface="MS Mincho" panose="02020609040205080304" pitchFamily="49" charset="-128"/>
                <a:cs typeface="Arial" panose="020B0604020202020204" pitchFamily="34" charset="0"/>
              </a:rPr>
              <a:t>Emcee 1 </a:t>
            </a:r>
            <a:r>
              <a:rPr lang="en-US" sz="1800" i="1" dirty="0">
                <a:effectLst/>
                <a:latin typeface="Calibri" panose="020F0502020204030204" pitchFamily="34" charset="0"/>
                <a:ea typeface="MS Mincho" panose="02020609040205080304" pitchFamily="49" charset="-128"/>
                <a:cs typeface="Arial" panose="020B0604020202020204" pitchFamily="34" charset="0"/>
              </a:rPr>
              <a:t>&amp; </a:t>
            </a:r>
            <a:r>
              <a:rPr lang="en-US" sz="1800" b="1" i="1" dirty="0">
                <a:solidFill>
                  <a:srgbClr val="FF0000"/>
                </a:solidFill>
                <a:effectLst/>
                <a:latin typeface="Calibri" panose="020F0502020204030204" pitchFamily="34" charset="0"/>
                <a:ea typeface="MS Mincho" panose="02020609040205080304" pitchFamily="49" charset="-128"/>
                <a:cs typeface="Arial" panose="020B0604020202020204" pitchFamily="34" charset="0"/>
              </a:rPr>
              <a:t>Emcee 2 </a:t>
            </a:r>
            <a:r>
              <a:rPr lang="en-US" sz="1800" i="1" dirty="0">
                <a:solidFill>
                  <a:srgbClr val="0070C0"/>
                </a:solidFill>
                <a:effectLst/>
                <a:latin typeface="Calibri" panose="020F0502020204030204" pitchFamily="34" charset="0"/>
                <a:ea typeface="MS Mincho" panose="02020609040205080304" pitchFamily="49" charset="-128"/>
                <a:cs typeface="Arial" panose="020B0604020202020204" pitchFamily="34" charset="0"/>
              </a:rPr>
              <a:t>enter&gt;&gt;</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p:txBody>
      </p:sp>
      <p:sp>
        <p:nvSpPr>
          <p:cNvPr id="4" name="Slide Number Placeholder 3">
            <a:extLst>
              <a:ext uri="{FF2B5EF4-FFF2-40B4-BE49-F238E27FC236}">
                <a16:creationId xmlns:a16="http://schemas.microsoft.com/office/drawing/2014/main" id="{D39A7067-B912-CC16-2F1A-F07BFD1BA093}"/>
              </a:ext>
            </a:extLst>
          </p:cNvPr>
          <p:cNvSpPr>
            <a:spLocks noGrp="1"/>
          </p:cNvSpPr>
          <p:nvPr>
            <p:ph type="sldNum" sz="quarter" idx="5"/>
          </p:nvPr>
        </p:nvSpPr>
        <p:spPr/>
        <p:txBody>
          <a:bodyPr/>
          <a:lstStyle/>
          <a:p>
            <a:fld id="{418D6D84-A646-E642-963F-FEAA763E137C}" type="slidenum">
              <a:rPr lang="en-US" smtClean="0"/>
              <a:pPr/>
              <a:t>12</a:t>
            </a:fld>
            <a:endParaRPr lang="en-US" dirty="0"/>
          </a:p>
        </p:txBody>
      </p:sp>
    </p:spTree>
    <p:extLst>
      <p:ext uri="{BB962C8B-B14F-4D97-AF65-F5344CB8AC3E}">
        <p14:creationId xmlns:p14="http://schemas.microsoft.com/office/powerpoint/2010/main" val="1392616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91599C-E5AA-E7D6-8E36-FDC454A29B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AF2E8D-A11D-1AFB-C3D0-55E250E0AB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0676FE-C325-3C74-16D4-50C38218C1F8}"/>
              </a:ext>
            </a:extLst>
          </p:cNvPr>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PPT – EVENT LOGO  </a:t>
            </a:r>
            <a:endParaRPr lang="en-US" b="0" i="0" dirty="0">
              <a:solidFill>
                <a:srgbClr val="000000"/>
              </a:solidFill>
              <a:effectLst/>
              <a:latin typeface="Segoe UI" panose="020B0502040204020203" pitchFamily="34" charset="0"/>
            </a:endParaRPr>
          </a:p>
          <a:p>
            <a:pPr algn="l" rtl="0" fontAlgn="base"/>
            <a:endParaRPr lang="en-US" sz="1800" b="1" i="0" dirty="0">
              <a:solidFill>
                <a:srgbClr val="7030A0"/>
              </a:solidFill>
              <a:effectLst/>
              <a:latin typeface="Calibri" panose="020F0502020204030204" pitchFamily="34" charset="0"/>
            </a:endParaRPr>
          </a:p>
          <a:p>
            <a:pPr algn="l" rtl="0" fontAlgn="base"/>
            <a:r>
              <a:rPr lang="en-US" sz="1800" b="1" i="0" dirty="0">
                <a:solidFill>
                  <a:srgbClr val="7030A0"/>
                </a:solidFill>
                <a:effectLst/>
                <a:latin typeface="Calibri" panose="020F0502020204030204" pitchFamily="34" charset="0"/>
              </a:rPr>
              <a:t>EMCEE 1:</a:t>
            </a:r>
            <a:r>
              <a:rPr lang="en-US" sz="1800" b="0" i="0" dirty="0">
                <a:solidFill>
                  <a:srgbClr val="7030A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Hello! Welcome to the</a:t>
            </a:r>
            <a:r>
              <a:rPr lang="en-US" sz="1800" b="1" i="0" dirty="0">
                <a:solidFill>
                  <a:srgbClr val="FF0000"/>
                </a:solidFill>
                <a:effectLst/>
                <a:latin typeface="Calibri" panose="020F0502020204030204" pitchFamily="34" charset="0"/>
              </a:rPr>
              <a:t> &lt;&lt;year&gt;&gt; &lt;&lt;Service Unit ###&gt;&gt;</a:t>
            </a:r>
            <a:r>
              <a:rPr lang="en-US" sz="1800" b="0" i="0" dirty="0">
                <a:solidFill>
                  <a:srgbClr val="FF000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Recognition Event! I’m so excited to be here today to celebrate the accomplishments of my sister Girl Scouts and to thank our amazing volunteers. </a:t>
            </a:r>
            <a:endParaRPr lang="en-US" b="0" i="0" dirty="0">
              <a:solidFill>
                <a:srgbClr val="000000"/>
              </a:solidFill>
              <a:effectLst/>
              <a:latin typeface="Segoe UI" panose="020B0502040204020203" pitchFamily="34" charset="0"/>
            </a:endParaRPr>
          </a:p>
          <a:p>
            <a:pPr algn="l" rtl="0" fontAlgn="base"/>
            <a:endParaRPr lang="en-US" sz="1800" b="1" i="0" dirty="0">
              <a:solidFill>
                <a:srgbClr val="00B050"/>
              </a:solidFill>
              <a:effectLst/>
              <a:latin typeface="Calibri" panose="020F0502020204030204" pitchFamily="34" charset="0"/>
            </a:endParaRPr>
          </a:p>
          <a:p>
            <a:pPr algn="l" rtl="0" fontAlgn="base"/>
            <a:r>
              <a:rPr lang="en-US" sz="1800" b="1" i="0" dirty="0">
                <a:solidFill>
                  <a:srgbClr val="00B050"/>
                </a:solidFill>
                <a:effectLst/>
                <a:latin typeface="Calibri" panose="020F0502020204030204" pitchFamily="34" charset="0"/>
              </a:rPr>
              <a:t>EMCEE 2: </a:t>
            </a:r>
            <a:r>
              <a:rPr lang="en-US" sz="1800" b="0" i="0" dirty="0">
                <a:solidFill>
                  <a:srgbClr val="000000"/>
                </a:solidFill>
                <a:effectLst/>
                <a:latin typeface="Calibri" panose="020F0502020204030204" pitchFamily="34" charset="0"/>
              </a:rPr>
              <a:t>Thank you for supporting your Girl Scout friends and family members! Whether you’re at your first local Girl Scout event or your 50th, you will hear and see stories of Girls Scouts who have made an impact in our community and beyond. These stories highlight both our girl and adult Girl Scouts.  </a:t>
            </a:r>
            <a:endParaRPr lang="en-US" b="0" i="0" dirty="0">
              <a:solidFill>
                <a:srgbClr val="000000"/>
              </a:solidFill>
              <a:effectLst/>
              <a:latin typeface="Segoe UI" panose="020B0502040204020203" pitchFamily="34" charset="0"/>
            </a:endParaRPr>
          </a:p>
          <a:p>
            <a:endParaRPr lang="en-US" dirty="0"/>
          </a:p>
          <a:p>
            <a:pPr rtl="0" fontAlgn="base"/>
            <a:r>
              <a:rPr lang="en-US" sz="900" b="0" i="0" kern="1200" dirty="0">
                <a:solidFill>
                  <a:schemeClr val="tx1"/>
                </a:solidFill>
                <a:effectLst/>
                <a:latin typeface="Girl Scout Display Light" panose="02020003000000000000" pitchFamily="18" charset="0"/>
                <a:ea typeface="+mn-ea"/>
                <a:cs typeface="+mn-cs"/>
              </a:rPr>
              <a:t> </a:t>
            </a:r>
          </a:p>
          <a:p>
            <a:pPr rtl="0" fontAlgn="base"/>
            <a:r>
              <a:rPr lang="en-US" sz="900" b="1" i="0" kern="1200" dirty="0">
                <a:solidFill>
                  <a:schemeClr val="tx1"/>
                </a:solidFill>
                <a:effectLst/>
                <a:latin typeface="Girl Scout Display Light" panose="02020003000000000000" pitchFamily="18" charset="0"/>
                <a:ea typeface="+mn-ea"/>
                <a:cs typeface="+mn-cs"/>
              </a:rPr>
              <a:t>EMCEE 2: </a:t>
            </a:r>
            <a:r>
              <a:rPr lang="en-US" sz="900" b="0" i="0" kern="1200" dirty="0">
                <a:solidFill>
                  <a:schemeClr val="tx1"/>
                </a:solidFill>
                <a:effectLst/>
                <a:latin typeface="Girl Scout Display Light" panose="02020003000000000000" pitchFamily="18" charset="0"/>
                <a:ea typeface="+mn-ea"/>
                <a:cs typeface="+mn-cs"/>
              </a:rPr>
              <a:t>We want to recognize the many volunteers and Girl Scouts who made today possible – a special shout out for their incredible leadership and hard work. Would those who had a part in planning this event please stand?  </a:t>
            </a:r>
          </a:p>
          <a:p>
            <a:pPr rtl="0" fontAlgn="base"/>
            <a:endParaRPr lang="en-US" sz="900" b="0" i="1" kern="1200" dirty="0">
              <a:solidFill>
                <a:schemeClr val="tx1"/>
              </a:solidFill>
              <a:effectLst/>
              <a:latin typeface="Girl Scout Display Light" panose="02020003000000000000" pitchFamily="18" charset="0"/>
              <a:ea typeface="+mn-ea"/>
              <a:cs typeface="+mn-cs"/>
            </a:endParaRPr>
          </a:p>
          <a:p>
            <a:pPr rtl="0" fontAlgn="base"/>
            <a:r>
              <a:rPr lang="en-US" sz="900" b="0" i="1" kern="1200" dirty="0">
                <a:solidFill>
                  <a:schemeClr val="tx1"/>
                </a:solidFill>
                <a:effectLst/>
                <a:latin typeface="Girl Scout Display Light" panose="02020003000000000000" pitchFamily="18" charset="0"/>
                <a:ea typeface="+mn-ea"/>
                <a:cs typeface="+mn-cs"/>
              </a:rPr>
              <a:t>	&lt;&lt;Applause&gt;&gt;</a:t>
            </a:r>
            <a:r>
              <a:rPr lang="en-US" sz="900" b="0" i="0" kern="1200" dirty="0">
                <a:solidFill>
                  <a:schemeClr val="tx1"/>
                </a:solidFill>
                <a:effectLst/>
                <a:latin typeface="Girl Scout Display Light" panose="02020003000000000000" pitchFamily="18" charset="0"/>
                <a:ea typeface="+mn-ea"/>
                <a:cs typeface="+mn-cs"/>
              </a:rPr>
              <a:t> </a:t>
            </a:r>
          </a:p>
          <a:p>
            <a:pPr rtl="0" fontAlgn="base"/>
            <a:endParaRPr lang="en-US" sz="900" b="0" i="0" kern="1200" dirty="0">
              <a:solidFill>
                <a:schemeClr val="tx1"/>
              </a:solidFill>
              <a:effectLst/>
              <a:latin typeface="Girl Scout Display Light" panose="02020003000000000000" pitchFamily="18" charset="0"/>
              <a:ea typeface="+mn-ea"/>
              <a:cs typeface="+mn-cs"/>
            </a:endParaRPr>
          </a:p>
          <a:p>
            <a:pPr rtl="0" fontAlgn="base"/>
            <a:endParaRPr lang="en-US" sz="900" b="1" i="0" kern="1200" dirty="0">
              <a:solidFill>
                <a:schemeClr val="tx1"/>
              </a:solidFill>
              <a:effectLst/>
              <a:latin typeface="Girl Scout Display Light" panose="02020003000000000000" pitchFamily="18" charset="0"/>
              <a:ea typeface="+mn-ea"/>
              <a:cs typeface="+mn-cs"/>
            </a:endParaRPr>
          </a:p>
          <a:p>
            <a:pPr rtl="0" fontAlgn="base"/>
            <a:r>
              <a:rPr lang="en-US" sz="900" b="1" i="0" kern="1200" dirty="0">
                <a:solidFill>
                  <a:schemeClr val="tx1"/>
                </a:solidFill>
                <a:effectLst/>
                <a:latin typeface="Girl Scout Display Light" panose="02020003000000000000" pitchFamily="18" charset="0"/>
                <a:ea typeface="+mn-ea"/>
                <a:cs typeface="+mn-cs"/>
              </a:rPr>
              <a:t>EMCEE 1:</a:t>
            </a:r>
            <a:r>
              <a:rPr lang="en-US" sz="900" b="0" i="0" kern="1200" dirty="0">
                <a:solidFill>
                  <a:schemeClr val="tx1"/>
                </a:solidFill>
                <a:effectLst/>
                <a:latin typeface="Girl Scout Display Light" panose="02020003000000000000" pitchFamily="18" charset="0"/>
                <a:ea typeface="+mn-ea"/>
                <a:cs typeface="+mn-cs"/>
              </a:rPr>
              <a:t> Gold stars for all of you! And, attendees, if you see these event organizers, please offer your thanks!  </a:t>
            </a:r>
          </a:p>
          <a:p>
            <a:pPr rtl="0" fontAlgn="base"/>
            <a:endParaRPr lang="en-US" sz="900" b="0" i="0" kern="1200" dirty="0">
              <a:solidFill>
                <a:schemeClr val="tx1"/>
              </a:solidFill>
              <a:effectLst/>
              <a:latin typeface="Girl Scout Display Light" panose="02020003000000000000" pitchFamily="18" charset="0"/>
              <a:ea typeface="+mn-ea"/>
              <a:cs typeface="+mn-cs"/>
            </a:endParaRPr>
          </a:p>
          <a:p>
            <a:pPr rtl="0" fontAlgn="base"/>
            <a:r>
              <a:rPr lang="en-US" sz="900" b="1" i="0" kern="1200" dirty="0">
                <a:solidFill>
                  <a:schemeClr val="tx1"/>
                </a:solidFill>
                <a:effectLst/>
                <a:latin typeface="Girl Scout Display Light" panose="02020003000000000000" pitchFamily="18" charset="0"/>
                <a:ea typeface="+mn-ea"/>
                <a:cs typeface="+mn-cs"/>
              </a:rPr>
              <a:t>EMCEE 1:</a:t>
            </a:r>
            <a:r>
              <a:rPr lang="en-US" sz="900" b="0" i="0" kern="1200" dirty="0">
                <a:solidFill>
                  <a:schemeClr val="tx1"/>
                </a:solidFill>
                <a:effectLst/>
                <a:latin typeface="Girl Scout Display Light" panose="02020003000000000000" pitchFamily="18" charset="0"/>
                <a:ea typeface="+mn-ea"/>
                <a:cs typeface="+mn-cs"/>
              </a:rPr>
              <a:t> Now, it’s my pleasure to introduce </a:t>
            </a:r>
            <a:r>
              <a:rPr lang="en-US" sz="900" b="1" i="0" kern="1200" dirty="0">
                <a:solidFill>
                  <a:schemeClr val="tx1"/>
                </a:solidFill>
                <a:effectLst/>
                <a:latin typeface="Girl Scout Display Light" panose="02020003000000000000" pitchFamily="18" charset="0"/>
                <a:ea typeface="+mn-ea"/>
                <a:cs typeface="+mn-cs"/>
              </a:rPr>
              <a:t>&lt;&lt;Native Lands Speaker&gt;&gt;</a:t>
            </a:r>
            <a:r>
              <a:rPr lang="en-US" sz="900" b="0" i="0" kern="1200" dirty="0">
                <a:solidFill>
                  <a:schemeClr val="tx1"/>
                </a:solidFill>
                <a:effectLst/>
                <a:latin typeface="Girl Scout Display Light" panose="02020003000000000000" pitchFamily="18" charset="0"/>
                <a:ea typeface="+mn-ea"/>
                <a:cs typeface="+mn-cs"/>
              </a:rPr>
              <a:t>, as they lead us in a Native Lands Acknowledgement. </a:t>
            </a:r>
          </a:p>
          <a:p>
            <a:pPr rtl="0" fontAlgn="base"/>
            <a:endParaRPr lang="en-US" sz="900" b="0" i="0" kern="1200" dirty="0">
              <a:solidFill>
                <a:schemeClr val="tx1"/>
              </a:solidFill>
              <a:effectLst/>
              <a:latin typeface="Girl Scout Display Light" panose="02020003000000000000" pitchFamily="18" charset="0"/>
              <a:ea typeface="+mn-ea"/>
              <a:cs typeface="+mn-cs"/>
            </a:endParaRPr>
          </a:p>
          <a:p>
            <a:pPr rtl="0" fontAlgn="base"/>
            <a:r>
              <a:rPr lang="en-US" sz="900" b="0" i="1" kern="1200" dirty="0">
                <a:solidFill>
                  <a:schemeClr val="tx1"/>
                </a:solidFill>
                <a:effectLst/>
                <a:latin typeface="Girl Scout Display Light" panose="02020003000000000000" pitchFamily="18" charset="0"/>
                <a:ea typeface="+mn-ea"/>
                <a:cs typeface="+mn-cs"/>
              </a:rPr>
              <a:t>	&lt;&lt;Emcee 1 exits but stays close offstage&gt;&gt;</a:t>
            </a:r>
            <a:r>
              <a:rPr lang="en-US" sz="900" b="0" i="0" kern="1200" dirty="0">
                <a:solidFill>
                  <a:schemeClr val="tx1"/>
                </a:solidFill>
                <a:effectLst/>
                <a:latin typeface="Girl Scout Display Light" panose="02020003000000000000" pitchFamily="18" charset="0"/>
                <a:ea typeface="+mn-ea"/>
                <a:cs typeface="+mn-cs"/>
              </a:rPr>
              <a:t> </a:t>
            </a:r>
          </a:p>
          <a:p>
            <a:pPr rtl="0" fontAlgn="base"/>
            <a:endParaRPr lang="en-US" sz="900" b="0" i="0" kern="1200" dirty="0">
              <a:solidFill>
                <a:schemeClr val="tx1"/>
              </a:solidFill>
              <a:effectLst/>
              <a:latin typeface="Girl Scout Display Light" panose="02020003000000000000" pitchFamily="18" charset="0"/>
              <a:ea typeface="+mn-ea"/>
              <a:cs typeface="+mn-cs"/>
            </a:endParaRPr>
          </a:p>
          <a:p>
            <a:pPr rtl="0" fontAlgn="base"/>
            <a:r>
              <a:rPr lang="en-US" sz="900" b="0" i="1" kern="1200" dirty="0">
                <a:solidFill>
                  <a:schemeClr val="tx1"/>
                </a:solidFill>
                <a:effectLst/>
                <a:latin typeface="Girl Scout Display Light" panose="02020003000000000000" pitchFamily="18" charset="0"/>
                <a:ea typeface="+mn-ea"/>
                <a:cs typeface="+mn-cs"/>
              </a:rPr>
              <a:t>	&lt;&lt;Native Lands Speaker enters&gt;&gt;</a:t>
            </a:r>
            <a:r>
              <a:rPr lang="en-US" sz="900" b="0" i="0" kern="1200" dirty="0">
                <a:solidFill>
                  <a:schemeClr val="tx1"/>
                </a:solidFill>
                <a:effectLst/>
                <a:latin typeface="Girl Scout Display Light" panose="02020003000000000000" pitchFamily="18" charset="0"/>
                <a:ea typeface="+mn-ea"/>
                <a:cs typeface="+mn-cs"/>
              </a:rPr>
              <a:t> </a:t>
            </a:r>
          </a:p>
          <a:p>
            <a:endParaRPr lang="en-US" dirty="0"/>
          </a:p>
        </p:txBody>
      </p:sp>
      <p:sp>
        <p:nvSpPr>
          <p:cNvPr id="4" name="Slide Number Placeholder 3">
            <a:extLst>
              <a:ext uri="{FF2B5EF4-FFF2-40B4-BE49-F238E27FC236}">
                <a16:creationId xmlns:a16="http://schemas.microsoft.com/office/drawing/2014/main" id="{DE7DD7EF-45C2-8705-5628-C551085AD279}"/>
              </a:ext>
            </a:extLst>
          </p:cNvPr>
          <p:cNvSpPr>
            <a:spLocks noGrp="1"/>
          </p:cNvSpPr>
          <p:nvPr>
            <p:ph type="sldNum" sz="quarter" idx="5"/>
          </p:nvPr>
        </p:nvSpPr>
        <p:spPr/>
        <p:txBody>
          <a:bodyPr/>
          <a:lstStyle/>
          <a:p>
            <a:fld id="{418D6D84-A646-E642-963F-FEAA763E137C}" type="slidenum">
              <a:rPr lang="en-US" smtClean="0"/>
              <a:pPr/>
              <a:t>13</a:t>
            </a:fld>
            <a:endParaRPr lang="en-US" dirty="0"/>
          </a:p>
        </p:txBody>
      </p:sp>
    </p:spTree>
    <p:extLst>
      <p:ext uri="{BB962C8B-B14F-4D97-AF65-F5344CB8AC3E}">
        <p14:creationId xmlns:p14="http://schemas.microsoft.com/office/powerpoint/2010/main" val="12277295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auto" latinLnBrk="0" hangingPunct="1">
              <a:lnSpc>
                <a:spcPct val="200000"/>
              </a:lnSpc>
              <a:spcBef>
                <a:spcPts val="0"/>
              </a:spcBef>
              <a:spcAft>
                <a:spcPts val="0"/>
              </a:spcAft>
              <a:buClrTx/>
              <a:buSzTx/>
              <a:buFontTx/>
              <a:buNone/>
              <a:tabLst/>
              <a:defRPr/>
            </a:pPr>
            <a:r>
              <a:rPr lang="en-US" sz="1800" dirty="0">
                <a:effectLst/>
                <a:highlight>
                  <a:srgbClr val="FFFF00"/>
                </a:highlight>
                <a:latin typeface="Calibri" panose="020F0502020204030204" pitchFamily="34" charset="0"/>
                <a:ea typeface="MS Mincho" panose="02020609040205080304" pitchFamily="49" charset="-128"/>
                <a:cs typeface="Arial" panose="020B0604020202020204" pitchFamily="34" charset="0"/>
              </a:rPr>
              <a:t>PPT- NATIVE LANDS</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200000"/>
              </a:lnSpc>
              <a:spcBef>
                <a:spcPts val="0"/>
              </a:spcBef>
              <a:spcAft>
                <a:spcPts val="1000"/>
              </a:spcAft>
            </a:pPr>
            <a:endParaRPr lang="en-US" sz="1800" b="1" dirty="0">
              <a:solidFill>
                <a:srgbClr val="EE50C5"/>
              </a:solidFill>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200000"/>
              </a:lnSpc>
              <a:spcBef>
                <a:spcPts val="0"/>
              </a:spcBef>
              <a:spcAft>
                <a:spcPts val="1000"/>
              </a:spcAft>
            </a:pPr>
            <a:r>
              <a:rPr lang="en-US" sz="1800" b="1" dirty="0">
                <a:solidFill>
                  <a:srgbClr val="EE50C5"/>
                </a:solidFill>
                <a:effectLst/>
                <a:latin typeface="Calibri" panose="020F0502020204030204" pitchFamily="34" charset="0"/>
                <a:ea typeface="MS Mincho" panose="02020609040205080304" pitchFamily="49" charset="-128"/>
                <a:cs typeface="Arial" panose="020B0604020202020204" pitchFamily="34" charset="0"/>
              </a:rPr>
              <a:t>NATIVE LANDS SPEAKER: </a:t>
            </a:r>
            <a:r>
              <a:rPr lang="en-US"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Thank you, </a:t>
            </a:r>
            <a:r>
              <a:rPr lang="en-US" sz="1800" b="1" dirty="0">
                <a:solidFill>
                  <a:srgbClr val="FF0000"/>
                </a:solidFill>
                <a:effectLst/>
                <a:latin typeface="Calibri" panose="020F0502020204030204" pitchFamily="34" charset="0"/>
                <a:ea typeface="MS Mincho" panose="02020609040205080304" pitchFamily="49" charset="-128"/>
                <a:cs typeface="Arial" panose="020B0604020202020204" pitchFamily="34" charset="0"/>
              </a:rPr>
              <a:t>&lt;&lt;Emcee 1 Name&gt;&gt;</a:t>
            </a:r>
            <a:r>
              <a:rPr lang="en-US"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a:t>
            </a:r>
            <a:r>
              <a:rPr lang="en-US" sz="1800" b="1" dirty="0">
                <a:solidFill>
                  <a:srgbClr val="FF0000"/>
                </a:solidFill>
                <a:effectLst/>
                <a:latin typeface="Calibri" panose="020F0502020204030204" pitchFamily="34" charset="0"/>
                <a:ea typeface="MS Mincho" panose="02020609040205080304" pitchFamily="49" charset="-128"/>
                <a:cs typeface="Arial" panose="020B0604020202020204" pitchFamily="34" charset="0"/>
              </a:rPr>
              <a:t> </a:t>
            </a:r>
            <a:endParaRPr lang="en-US"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150000"/>
              </a:lnSpc>
              <a:spcBef>
                <a:spcPts val="0"/>
              </a:spcBef>
              <a:spcAft>
                <a:spcPts val="0"/>
              </a:spcAft>
            </a:pPr>
            <a:endParaRPr lang="en-US" sz="1800" b="1" dirty="0">
              <a:solidFill>
                <a:srgbClr val="EE50C5"/>
              </a:solidFill>
              <a:effectLst/>
              <a:latin typeface="Arial" panose="020B0604020202020204" pitchFamily="34" charset="0"/>
              <a:ea typeface="Times New Roman" panose="02020603050405020304" pitchFamily="18" charset="0"/>
            </a:endParaRPr>
          </a:p>
          <a:p>
            <a:pPr marL="0" marR="0">
              <a:lnSpc>
                <a:spcPct val="150000"/>
              </a:lnSpc>
              <a:spcBef>
                <a:spcPts val="0"/>
              </a:spcBef>
              <a:spcAft>
                <a:spcPts val="0"/>
              </a:spcAft>
            </a:pPr>
            <a:endParaRPr lang="en-US" sz="1800" b="1" dirty="0">
              <a:solidFill>
                <a:srgbClr val="EE50C5"/>
              </a:solidFill>
              <a:effectLst/>
              <a:latin typeface="Arial" panose="020B0604020202020204" pitchFamily="34" charset="0"/>
              <a:ea typeface="Times New Roman" panose="02020603050405020304" pitchFamily="18" charset="0"/>
            </a:endParaRPr>
          </a:p>
          <a:p>
            <a:pPr marL="0" marR="0">
              <a:lnSpc>
                <a:spcPct val="150000"/>
              </a:lnSpc>
              <a:spcBef>
                <a:spcPts val="0"/>
              </a:spcBef>
              <a:spcAft>
                <a:spcPts val="0"/>
              </a:spcAft>
            </a:pPr>
            <a:r>
              <a:rPr lang="en-US" sz="1800" b="1" dirty="0">
                <a:solidFill>
                  <a:srgbClr val="EE50C5"/>
                </a:solidFill>
                <a:effectLst/>
                <a:latin typeface="Calibri" panose="020F0502020204030204" pitchFamily="34" charset="0"/>
                <a:ea typeface="MS Mincho" panose="02020609040205080304" pitchFamily="49" charset="-128"/>
                <a:cs typeface="Arial" panose="020B0604020202020204" pitchFamily="34" charset="0"/>
              </a:rPr>
              <a:t>NATIVE LANDS SPEAKER: </a:t>
            </a:r>
            <a:r>
              <a:rPr lang="en-US"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In countries such as New Zealand, Australia, Canada and among tribal nations in the United States, it is commonplace, even policy, to open events and gatherings by acknowledging the traditional Indigenous inhabitants of that land.  </a:t>
            </a:r>
            <a:endParaRPr lang="en-US" sz="1800" dirty="0">
              <a:solidFill>
                <a:srgbClr val="000000"/>
              </a:solidFill>
              <a:effectLst/>
              <a:latin typeface="Arial" panose="020B0604020202020204" pitchFamily="34" charset="0"/>
              <a:ea typeface="Times New Roman" panose="02020603050405020304" pitchFamily="18" charset="0"/>
            </a:endParaRPr>
          </a:p>
          <a:p>
            <a:pPr marL="0" marR="0">
              <a:lnSpc>
                <a:spcPct val="150000"/>
              </a:lnSpc>
              <a:spcBef>
                <a:spcPts val="0"/>
              </a:spcBef>
              <a:spcAft>
                <a:spcPts val="1000"/>
              </a:spcAft>
            </a:pPr>
            <a:endParaRPr lang="en-US"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150000"/>
              </a:lnSpc>
              <a:spcBef>
                <a:spcPts val="0"/>
              </a:spcBef>
              <a:spcAft>
                <a:spcPts val="1000"/>
              </a:spcAft>
            </a:pPr>
            <a:r>
              <a:rPr lang="en-US"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In the words of Gold Award Girl Scout and Cahuilla member, Sophia Madrigal “Land acknowledgments are important because they are a way of showing respect and honoring Indigenous people and their homeland in Orange County. Acknowledging the Indigenous peoples is a way of resisting erasure of their histories. We have the privilege of being on the </a:t>
            </a:r>
            <a:r>
              <a:rPr lang="en-US" sz="1800" dirty="0" err="1">
                <a:solidFill>
                  <a:srgbClr val="000000"/>
                </a:solidFill>
                <a:effectLst/>
                <a:latin typeface="Calibri" panose="020F0502020204030204" pitchFamily="34" charset="0"/>
                <a:ea typeface="MS Mincho" panose="02020609040205080304" pitchFamily="49" charset="-128"/>
                <a:cs typeface="Arial" panose="020B0604020202020204" pitchFamily="34" charset="0"/>
              </a:rPr>
              <a:t>Achjachemen</a:t>
            </a:r>
            <a:r>
              <a:rPr lang="en-US"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 and Tongva People’s land. We would like to acknowledge the ancestors, who are the caretakers of this land. The Tongva people have rights to these lands today and continue to live here. We would also like to acknowledge the plant and animal relatives who make this place their home. As people on this land, today we commit to respect and support the </a:t>
            </a:r>
            <a:r>
              <a:rPr lang="en-US" sz="1800" dirty="0" err="1">
                <a:solidFill>
                  <a:srgbClr val="000000"/>
                </a:solidFill>
                <a:effectLst/>
                <a:latin typeface="Calibri" panose="020F0502020204030204" pitchFamily="34" charset="0"/>
                <a:ea typeface="MS Mincho" panose="02020609040205080304" pitchFamily="49" charset="-128"/>
                <a:cs typeface="Arial" panose="020B0604020202020204" pitchFamily="34" charset="0"/>
              </a:rPr>
              <a:t>Achjachemen</a:t>
            </a:r>
            <a:r>
              <a:rPr lang="en-US"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 and Tongva peoples.” Thank you.</a:t>
            </a:r>
          </a:p>
          <a:p>
            <a:pPr marL="0" marR="0">
              <a:lnSpc>
                <a:spcPct val="200000"/>
              </a:lnSpc>
              <a:spcBef>
                <a:spcPts val="0"/>
              </a:spcBef>
              <a:spcAft>
                <a:spcPts val="1000"/>
              </a:spcAft>
            </a:pPr>
            <a:r>
              <a:rPr lang="en-US" sz="1800" i="1" dirty="0">
                <a:solidFill>
                  <a:srgbClr val="0070C0"/>
                </a:solidFill>
                <a:effectLst/>
                <a:latin typeface="Calibri" panose="020F0502020204030204" pitchFamily="34" charset="0"/>
                <a:ea typeface="MS Mincho" panose="02020609040205080304" pitchFamily="49" charset="-128"/>
                <a:cs typeface="Arial" panose="020B0604020202020204" pitchFamily="34" charset="0"/>
              </a:rPr>
              <a:t> </a:t>
            </a:r>
            <a:endParaRPr lang="en-US" sz="1800" i="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200000"/>
              </a:lnSpc>
              <a:spcBef>
                <a:spcPts val="0"/>
              </a:spcBef>
              <a:spcAft>
                <a:spcPts val="1000"/>
              </a:spcAft>
            </a:pPr>
            <a:r>
              <a:rPr lang="en-US" sz="1800" i="0" dirty="0">
                <a:solidFill>
                  <a:srgbClr val="000000"/>
                </a:solidFill>
                <a:effectLst/>
                <a:latin typeface="Calibri" panose="020F0502020204030204" pitchFamily="34" charset="0"/>
                <a:ea typeface="MS Mincho" panose="02020609040205080304" pitchFamily="49" charset="-128"/>
                <a:cs typeface="Arial" panose="020B0604020202020204" pitchFamily="34" charset="0"/>
              </a:rPr>
              <a:t>	</a:t>
            </a:r>
            <a:r>
              <a:rPr lang="en-US" sz="1800" i="1" dirty="0">
                <a:solidFill>
                  <a:srgbClr val="0070C0"/>
                </a:solidFill>
                <a:effectLst/>
                <a:latin typeface="Calibri" panose="020F0502020204030204" pitchFamily="34" charset="0"/>
                <a:ea typeface="MS Mincho" panose="02020609040205080304" pitchFamily="49" charset="-128"/>
                <a:cs typeface="Arial" panose="020B0604020202020204" pitchFamily="34" charset="0"/>
              </a:rPr>
              <a:t>&lt;&lt;Native Lands Speaker exits&gt;&gt;</a:t>
            </a:r>
            <a:endParaRPr lang="en-US" sz="1800" dirty="0">
              <a:solidFill>
                <a:srgbClr val="000000"/>
              </a:solidFill>
              <a:effectLst/>
              <a:latin typeface="Calibri" panose="020F0502020204030204" pitchFamily="34" charset="0"/>
              <a:ea typeface="MS Mincho" panose="02020609040205080304" pitchFamily="49"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418D6D84-A646-E642-963F-FEAA763E137C}" type="slidenum">
              <a:rPr lang="en-US" smtClean="0"/>
              <a:pPr/>
              <a:t>14</a:t>
            </a:fld>
            <a:endParaRPr lang="en-US" dirty="0"/>
          </a:p>
        </p:txBody>
      </p:sp>
    </p:spTree>
    <p:extLst>
      <p:ext uri="{BB962C8B-B14F-4D97-AF65-F5344CB8AC3E}">
        <p14:creationId xmlns:p14="http://schemas.microsoft.com/office/powerpoint/2010/main" val="3504559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6F643-FBE0-3269-DCBB-3469CC387C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CFEA34-7D19-49E2-868F-30CAE9E529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DE8A38-216E-6E45-4DD6-39F5B072C586}"/>
              </a:ext>
            </a:extLst>
          </p:cNvPr>
          <p:cNvSpPr>
            <a:spLocks noGrp="1"/>
          </p:cNvSpPr>
          <p:nvPr>
            <p:ph type="body" idx="1"/>
          </p:nvPr>
        </p:nvSpPr>
        <p:spPr/>
        <p:txBody>
          <a:bodyPr/>
          <a:lstStyle/>
          <a:p>
            <a:pPr marL="0" marR="0">
              <a:lnSpc>
                <a:spcPct val="200000"/>
              </a:lnSpc>
              <a:spcBef>
                <a:spcPts val="0"/>
              </a:spcBef>
              <a:spcAft>
                <a:spcPts val="1000"/>
              </a:spcAft>
            </a:pPr>
            <a:r>
              <a:rPr lang="en-US" sz="1800" dirty="0">
                <a:effectLst/>
                <a:highlight>
                  <a:srgbClr val="FFFF00"/>
                </a:highlight>
                <a:latin typeface="Calibri" panose="020F0502020204030204" pitchFamily="34" charset="0"/>
                <a:ea typeface="MS Mincho" panose="02020609040205080304" pitchFamily="49" charset="-128"/>
                <a:cs typeface="Arial" panose="020B0604020202020204" pitchFamily="34" charset="0"/>
              </a:rPr>
              <a:t>PPT – EVENT LOGO</a:t>
            </a:r>
            <a:r>
              <a:rPr lang="en-US" sz="1800" dirty="0">
                <a:effectLst/>
                <a:latin typeface="Calibri" panose="020F0502020204030204" pitchFamily="34" charset="0"/>
                <a:ea typeface="MS Mincho" panose="02020609040205080304" pitchFamily="49" charset="-128"/>
                <a:cs typeface="Arial" panose="020B0604020202020204" pitchFamily="34" charset="0"/>
              </a:rPr>
              <a:t>  </a:t>
            </a:r>
          </a:p>
          <a:p>
            <a:pPr marL="0" marR="0">
              <a:lnSpc>
                <a:spcPct val="200000"/>
              </a:lnSpc>
              <a:spcBef>
                <a:spcPts val="0"/>
              </a:spcBef>
              <a:spcAft>
                <a:spcPts val="1000"/>
              </a:spcAft>
            </a:pPr>
            <a:endParaRPr lang="en-US" sz="1800" i="1" dirty="0">
              <a:solidFill>
                <a:srgbClr val="0070C0"/>
              </a:solidFill>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200000"/>
              </a:lnSpc>
              <a:spcBef>
                <a:spcPts val="0"/>
              </a:spcBef>
              <a:spcAft>
                <a:spcPts val="1000"/>
              </a:spcAft>
            </a:pPr>
            <a:r>
              <a:rPr lang="en-US" sz="1800" i="1" dirty="0">
                <a:solidFill>
                  <a:srgbClr val="0070C0"/>
                </a:solidFill>
                <a:effectLst/>
                <a:latin typeface="Calibri" panose="020F0502020204030204" pitchFamily="34" charset="0"/>
                <a:ea typeface="MS Mincho" panose="02020609040205080304" pitchFamily="49" charset="-128"/>
                <a:cs typeface="Arial" panose="020B0604020202020204" pitchFamily="34" charset="0"/>
              </a:rPr>
              <a:t>	&lt;&lt;Emcee 1 goes to podium&gt;&gt;</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200000"/>
              </a:lnSpc>
              <a:spcBef>
                <a:spcPts val="0"/>
              </a:spcBef>
              <a:spcAft>
                <a:spcPts val="0"/>
              </a:spcAft>
            </a:pPr>
            <a:endParaRPr lang="en-US" sz="1800" b="1" dirty="0">
              <a:solidFill>
                <a:srgbClr val="7030A0"/>
              </a:solidFill>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200000"/>
              </a:lnSpc>
              <a:spcBef>
                <a:spcPts val="0"/>
              </a:spcBef>
              <a:spcAft>
                <a:spcPts val="0"/>
              </a:spcAft>
            </a:pPr>
            <a:endParaRPr lang="en-US" sz="1800" b="1" dirty="0">
              <a:solidFill>
                <a:srgbClr val="7030A0"/>
              </a:solidFill>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200000"/>
              </a:lnSpc>
              <a:spcBef>
                <a:spcPts val="0"/>
              </a:spcBef>
              <a:spcAft>
                <a:spcPts val="0"/>
              </a:spcAft>
            </a:pPr>
            <a:r>
              <a:rPr lang="en-US" sz="1800" b="1" dirty="0">
                <a:solidFill>
                  <a:srgbClr val="7030A0"/>
                </a:solidFill>
                <a:effectLst/>
                <a:latin typeface="Calibri" panose="020F0502020204030204" pitchFamily="34" charset="0"/>
                <a:ea typeface="MS Mincho" panose="02020609040205080304" pitchFamily="49" charset="-128"/>
                <a:cs typeface="Arial" panose="020B0604020202020204" pitchFamily="34" charset="0"/>
              </a:rPr>
              <a:t>EMCEE 1:</a:t>
            </a:r>
            <a:r>
              <a:rPr lang="en-US" sz="1800" dirty="0">
                <a:solidFill>
                  <a:srgbClr val="7030A0"/>
                </a:solidFill>
                <a:effectLst/>
                <a:latin typeface="Calibri" panose="020F0502020204030204" pitchFamily="34" charset="0"/>
                <a:ea typeface="MS Mincho" panose="02020609040205080304" pitchFamily="49" charset="-128"/>
                <a:cs typeface="Arial" panose="020B0604020202020204" pitchFamily="34" charset="0"/>
              </a:rPr>
              <a:t> </a:t>
            </a:r>
            <a:r>
              <a:rPr lang="en-US" sz="1800" dirty="0">
                <a:effectLst/>
                <a:latin typeface="Calibri" panose="020F0502020204030204" pitchFamily="34" charset="0"/>
                <a:ea typeface="MS Mincho" panose="02020609040205080304" pitchFamily="49" charset="-128"/>
                <a:cs typeface="Arial" panose="020B0604020202020204" pitchFamily="34" charset="0"/>
              </a:rPr>
              <a:t>Thank you for that meaningful acknowledgement, </a:t>
            </a:r>
            <a:r>
              <a:rPr lang="en-US" sz="1800" b="1" dirty="0">
                <a:solidFill>
                  <a:srgbClr val="FF0000"/>
                </a:solidFill>
                <a:effectLst/>
                <a:latin typeface="Calibri" panose="020F0502020204030204" pitchFamily="34" charset="0"/>
                <a:ea typeface="MS Mincho" panose="02020609040205080304" pitchFamily="49" charset="-128"/>
                <a:cs typeface="Arial" panose="020B0604020202020204" pitchFamily="34" charset="0"/>
              </a:rPr>
              <a:t>&lt;&lt;Native Lands Speaker&gt;&gt;</a:t>
            </a:r>
            <a:r>
              <a:rPr lang="en-US" sz="1800" dirty="0">
                <a:effectLst/>
                <a:latin typeface="Calibri" panose="020F0502020204030204" pitchFamily="34" charset="0"/>
                <a:ea typeface="MS Mincho" panose="02020609040205080304" pitchFamily="49" charset="-128"/>
                <a:cs typeface="Arial" panose="020B0604020202020204" pitchFamily="34" charset="0"/>
              </a:rPr>
              <a:t>. </a:t>
            </a:r>
          </a:p>
          <a:p>
            <a:endParaRPr lang="en-US" dirty="0"/>
          </a:p>
        </p:txBody>
      </p:sp>
      <p:sp>
        <p:nvSpPr>
          <p:cNvPr id="4" name="Slide Number Placeholder 3">
            <a:extLst>
              <a:ext uri="{FF2B5EF4-FFF2-40B4-BE49-F238E27FC236}">
                <a16:creationId xmlns:a16="http://schemas.microsoft.com/office/drawing/2014/main" id="{D9B14EFB-831D-4396-331C-BA97FF0A8C56}"/>
              </a:ext>
            </a:extLst>
          </p:cNvPr>
          <p:cNvSpPr>
            <a:spLocks noGrp="1"/>
          </p:cNvSpPr>
          <p:nvPr>
            <p:ph type="sldNum" sz="quarter" idx="5"/>
          </p:nvPr>
        </p:nvSpPr>
        <p:spPr/>
        <p:txBody>
          <a:bodyPr/>
          <a:lstStyle/>
          <a:p>
            <a:fld id="{418D6D84-A646-E642-963F-FEAA763E137C}" type="slidenum">
              <a:rPr lang="en-US" smtClean="0"/>
              <a:pPr/>
              <a:t>15</a:t>
            </a:fld>
            <a:endParaRPr lang="en-US" dirty="0"/>
          </a:p>
        </p:txBody>
      </p:sp>
    </p:spTree>
    <p:extLst>
      <p:ext uri="{BB962C8B-B14F-4D97-AF65-F5344CB8AC3E}">
        <p14:creationId xmlns:p14="http://schemas.microsoft.com/office/powerpoint/2010/main" val="1327091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800" dirty="0">
                <a:effectLst/>
                <a:highlight>
                  <a:srgbClr val="FFFF00"/>
                </a:highlight>
                <a:latin typeface="Calibri" panose="020F0502020204030204" pitchFamily="34" charset="0"/>
                <a:ea typeface="MS Mincho" panose="02020609040205080304" pitchFamily="49" charset="-128"/>
                <a:cs typeface="Arial" panose="020B0604020202020204" pitchFamily="34" charset="0"/>
              </a:rPr>
              <a:t>PPT– ORANGE OWL </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rtl="0" fontAlgn="base"/>
            <a:endParaRPr lang="en-US" sz="900" b="0" i="0" kern="1200" dirty="0">
              <a:solidFill>
                <a:schemeClr val="tx1"/>
              </a:solidFill>
              <a:effectLst/>
              <a:latin typeface="Girl Scout Display Light" panose="02020003000000000000" pitchFamily="18" charset="0"/>
              <a:ea typeface="+mn-ea"/>
              <a:cs typeface="+mn-cs"/>
            </a:endParaRPr>
          </a:p>
          <a:p>
            <a:pPr marL="0" marR="0">
              <a:lnSpc>
                <a:spcPct val="200000"/>
              </a:lnSpc>
              <a:spcBef>
                <a:spcPts val="0"/>
              </a:spcBef>
              <a:spcAft>
                <a:spcPts val="0"/>
              </a:spcAft>
            </a:pPr>
            <a:endParaRPr lang="en-US" sz="1800" b="1" dirty="0">
              <a:solidFill>
                <a:srgbClr val="7030A0"/>
              </a:solidFill>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200000"/>
              </a:lnSpc>
              <a:spcBef>
                <a:spcPts val="0"/>
              </a:spcBef>
              <a:spcAft>
                <a:spcPts val="0"/>
              </a:spcAft>
            </a:pPr>
            <a:r>
              <a:rPr lang="en-US" sz="1800" b="1" dirty="0">
                <a:solidFill>
                  <a:srgbClr val="7030A0"/>
                </a:solidFill>
                <a:effectLst/>
                <a:latin typeface="Calibri" panose="020F0502020204030204" pitchFamily="34" charset="0"/>
                <a:ea typeface="MS Mincho" panose="02020609040205080304" pitchFamily="49" charset="-128"/>
                <a:cs typeface="Arial" panose="020B0604020202020204" pitchFamily="34" charset="0"/>
              </a:rPr>
              <a:t>EMCEE 1:</a:t>
            </a:r>
            <a:r>
              <a:rPr lang="en-US" sz="1800" dirty="0">
                <a:solidFill>
                  <a:srgbClr val="7030A0"/>
                </a:solidFill>
                <a:effectLst/>
                <a:latin typeface="Calibri" panose="020F0502020204030204" pitchFamily="34" charset="0"/>
                <a:ea typeface="MS Mincho" panose="02020609040205080304" pitchFamily="49" charset="-128"/>
                <a:cs typeface="Arial" panose="020B0604020202020204" pitchFamily="34" charset="0"/>
              </a:rPr>
              <a:t> </a:t>
            </a:r>
            <a:r>
              <a:rPr lang="en-US" sz="1800" dirty="0">
                <a:effectLst/>
                <a:latin typeface="Calibri" panose="020F0502020204030204" pitchFamily="34" charset="0"/>
                <a:ea typeface="MS Mincho" panose="02020609040205080304" pitchFamily="49" charset="-128"/>
                <a:cs typeface="Arial" panose="020B0604020202020204" pitchFamily="34" charset="0"/>
              </a:rPr>
              <a:t>Now, the first adult volunteer we would like to honor is our Orange Owl Awardee. The Orange Owl Award honors a volunteer that has gone above and beyond their role on our local Service Unit team. </a:t>
            </a:r>
            <a:endParaRPr lang="en-US" dirty="0"/>
          </a:p>
        </p:txBody>
      </p:sp>
      <p:sp>
        <p:nvSpPr>
          <p:cNvPr id="4" name="Slide Number Placeholder 3"/>
          <p:cNvSpPr>
            <a:spLocks noGrp="1"/>
          </p:cNvSpPr>
          <p:nvPr>
            <p:ph type="sldNum" sz="quarter" idx="5"/>
          </p:nvPr>
        </p:nvSpPr>
        <p:spPr/>
        <p:txBody>
          <a:bodyPr/>
          <a:lstStyle/>
          <a:p>
            <a:fld id="{418D6D84-A646-E642-963F-FEAA763E137C}" type="slidenum">
              <a:rPr lang="en-US" smtClean="0"/>
              <a:pPr/>
              <a:t>16</a:t>
            </a:fld>
            <a:endParaRPr lang="en-US" dirty="0"/>
          </a:p>
        </p:txBody>
      </p:sp>
    </p:spTree>
    <p:extLst>
      <p:ext uri="{BB962C8B-B14F-4D97-AF65-F5344CB8AC3E}">
        <p14:creationId xmlns:p14="http://schemas.microsoft.com/office/powerpoint/2010/main" val="1181469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800" dirty="0">
                <a:effectLst/>
                <a:highlight>
                  <a:srgbClr val="FFFF00"/>
                </a:highlight>
                <a:latin typeface="Calibri" panose="020F0502020204030204" pitchFamily="34" charset="0"/>
                <a:ea typeface="MS Mincho" panose="02020609040205080304" pitchFamily="49" charset="-128"/>
                <a:cs typeface="Arial" panose="020B0604020202020204" pitchFamily="34" charset="0"/>
              </a:rPr>
              <a:t>PPT – ORANGE OWL AWARDEE NAME </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200000"/>
              </a:lnSpc>
              <a:spcBef>
                <a:spcPts val="0"/>
              </a:spcBef>
              <a:spcAft>
                <a:spcPts val="0"/>
              </a:spcAft>
            </a:pPr>
            <a:endParaRPr lang="en-US" sz="1800" b="1" dirty="0">
              <a:solidFill>
                <a:srgbClr val="7030A0"/>
              </a:solidFill>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200000"/>
              </a:lnSpc>
              <a:spcBef>
                <a:spcPts val="0"/>
              </a:spcBef>
              <a:spcAft>
                <a:spcPts val="0"/>
              </a:spcAft>
            </a:pPr>
            <a:endParaRPr lang="en-US" sz="1800" b="1" dirty="0">
              <a:solidFill>
                <a:srgbClr val="7030A0"/>
              </a:solidFill>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200000"/>
              </a:lnSpc>
              <a:spcBef>
                <a:spcPts val="0"/>
              </a:spcBef>
              <a:spcAft>
                <a:spcPts val="0"/>
              </a:spcAft>
            </a:pPr>
            <a:r>
              <a:rPr lang="en-US" sz="1800" b="1" dirty="0">
                <a:solidFill>
                  <a:srgbClr val="7030A0"/>
                </a:solidFill>
                <a:effectLst/>
                <a:latin typeface="Calibri" panose="020F0502020204030204" pitchFamily="34" charset="0"/>
                <a:ea typeface="MS Mincho" panose="02020609040205080304" pitchFamily="49" charset="-128"/>
                <a:cs typeface="Arial" panose="020B0604020202020204" pitchFamily="34" charset="0"/>
              </a:rPr>
              <a:t>EMCEE 1:</a:t>
            </a:r>
            <a:r>
              <a:rPr lang="en-US" sz="1800" dirty="0">
                <a:solidFill>
                  <a:srgbClr val="7030A0"/>
                </a:solidFill>
                <a:effectLst/>
                <a:latin typeface="Calibri" panose="020F0502020204030204" pitchFamily="34" charset="0"/>
                <a:ea typeface="MS Mincho" panose="02020609040205080304" pitchFamily="49" charset="-128"/>
                <a:cs typeface="Arial" panose="020B0604020202020204" pitchFamily="34" charset="0"/>
              </a:rPr>
              <a:t> </a:t>
            </a:r>
            <a:r>
              <a:rPr lang="en-US" sz="900" dirty="0">
                <a:effectLst/>
                <a:latin typeface="Calibri" panose="020F0502020204030204" pitchFamily="34" charset="0"/>
                <a:ea typeface="MS Mincho" panose="02020609040205080304" pitchFamily="49" charset="-128"/>
                <a:cs typeface="Arial" panose="020B0604020202020204" pitchFamily="34" charset="0"/>
              </a:rPr>
              <a:t>This year, we are honoring </a:t>
            </a:r>
            <a:r>
              <a:rPr lang="en-US" sz="900" b="1" dirty="0">
                <a:solidFill>
                  <a:srgbClr val="FF0000"/>
                </a:solidFill>
                <a:effectLst/>
                <a:latin typeface="Calibri" panose="020F0502020204030204" pitchFamily="34" charset="0"/>
                <a:ea typeface="MS Mincho" panose="02020609040205080304" pitchFamily="49" charset="-128"/>
                <a:cs typeface="Arial" panose="020B0604020202020204" pitchFamily="34" charset="0"/>
              </a:rPr>
              <a:t>&lt;&lt;name&gt;&gt;</a:t>
            </a:r>
            <a:r>
              <a:rPr lang="en-US" sz="900" dirty="0">
                <a:effectLst/>
                <a:latin typeface="Calibri" panose="020F0502020204030204" pitchFamily="34" charset="0"/>
                <a:ea typeface="MS Mincho" panose="02020609040205080304" pitchFamily="49" charset="-128"/>
                <a:cs typeface="Arial" panose="020B0604020202020204" pitchFamily="34" charset="0"/>
              </a:rPr>
              <a:t>. </a:t>
            </a:r>
            <a:r>
              <a:rPr lang="en-US" sz="900" b="1" dirty="0">
                <a:solidFill>
                  <a:srgbClr val="FF0000"/>
                </a:solidFill>
                <a:effectLst/>
                <a:latin typeface="Calibri" panose="020F0502020204030204" pitchFamily="34" charset="0"/>
                <a:ea typeface="MS Mincho" panose="02020609040205080304" pitchFamily="49" charset="-128"/>
                <a:cs typeface="Arial" panose="020B0604020202020204" pitchFamily="34" charset="0"/>
              </a:rPr>
              <a:t>&lt;&lt;Insert specifics from honoree’s nomination&gt;&gt;</a:t>
            </a:r>
            <a:r>
              <a:rPr lang="en-US" sz="900" dirty="0">
                <a:effectLst/>
                <a:latin typeface="Calibri" panose="020F0502020204030204" pitchFamily="34" charset="0"/>
                <a:ea typeface="MS Mincho" panose="02020609040205080304" pitchFamily="49" charset="-128"/>
                <a:cs typeface="Arial" panose="020B0604020202020204" pitchFamily="34" charset="0"/>
              </a:rPr>
              <a:t>. </a:t>
            </a:r>
            <a:r>
              <a:rPr lang="en-US" sz="900" u="sng" dirty="0">
                <a:effectLst/>
                <a:latin typeface="Calibri" panose="020F0502020204030204" pitchFamily="34" charset="0"/>
                <a:ea typeface="MS Mincho" panose="02020609040205080304" pitchFamily="49" charset="-128"/>
                <a:cs typeface="Arial" panose="020B0604020202020204" pitchFamily="34" charset="0"/>
              </a:rPr>
              <a:t>Spotlight Awardees</a:t>
            </a:r>
            <a:r>
              <a:rPr lang="en-US" sz="900" dirty="0">
                <a:effectLst/>
                <a:latin typeface="Calibri" panose="020F0502020204030204" pitchFamily="34" charset="0"/>
                <a:ea typeface="MS Mincho" panose="02020609040205080304" pitchFamily="49" charset="-128"/>
                <a:cs typeface="Arial" panose="020B0604020202020204" pitchFamily="34" charset="0"/>
              </a:rPr>
              <a:t> are volunteers who have previously received the Orange Owl Award for their hard work, dedication, and passion for Girl Scouting. They continue to provide outstanding service to us in </a:t>
            </a:r>
            <a:r>
              <a:rPr lang="en-US" sz="900" b="1" dirty="0">
                <a:solidFill>
                  <a:srgbClr val="FF0000"/>
                </a:solidFill>
                <a:effectLst/>
                <a:latin typeface="Calibri" panose="020F0502020204030204" pitchFamily="34" charset="0"/>
                <a:ea typeface="MS Mincho" panose="02020609040205080304" pitchFamily="49" charset="-128"/>
                <a:cs typeface="Arial" panose="020B0604020202020204" pitchFamily="34" charset="0"/>
              </a:rPr>
              <a:t>&lt;&lt;Service Unit&gt;&gt;</a:t>
            </a:r>
            <a:r>
              <a:rPr lang="en-US" sz="900" dirty="0">
                <a:effectLst/>
                <a:latin typeface="Calibri" panose="020F0502020204030204" pitchFamily="34" charset="0"/>
                <a:ea typeface="MS Mincho" panose="02020609040205080304" pitchFamily="49" charset="-128"/>
                <a:cs typeface="Arial" panose="020B0604020202020204" pitchFamily="34" charset="0"/>
              </a:rPr>
              <a:t>. This incredible volunteer knows how to take the lead and shine. </a:t>
            </a:r>
          </a:p>
          <a:p>
            <a:pPr marL="0" marR="0">
              <a:lnSpc>
                <a:spcPct val="200000"/>
              </a:lnSpc>
              <a:spcBef>
                <a:spcPts val="0"/>
              </a:spcBef>
              <a:spcAft>
                <a:spcPts val="0"/>
              </a:spcAft>
            </a:pPr>
            <a:endParaRPr lang="en-US" sz="900" i="1" dirty="0">
              <a:solidFill>
                <a:srgbClr val="0070C0"/>
              </a:solidFill>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200000"/>
              </a:lnSpc>
              <a:spcBef>
                <a:spcPts val="0"/>
              </a:spcBef>
              <a:spcAft>
                <a:spcPts val="0"/>
              </a:spcAft>
            </a:pPr>
            <a:r>
              <a:rPr lang="en-US" sz="900" i="1" dirty="0">
                <a:solidFill>
                  <a:srgbClr val="0070C0"/>
                </a:solidFill>
                <a:effectLst/>
                <a:latin typeface="Calibri" panose="020F0502020204030204" pitchFamily="34" charset="0"/>
                <a:ea typeface="MS Mincho" panose="02020609040205080304" pitchFamily="49" charset="-128"/>
                <a:cs typeface="Calibri" panose="020F0502020204030204" pitchFamily="34" charset="0"/>
              </a:rPr>
              <a:t>	&lt;&lt;Awardee enters&gt;&gt;</a:t>
            </a:r>
            <a:endParaRPr lang="en-US" sz="900" i="0" dirty="0">
              <a:solidFill>
                <a:schemeClr val="tx1"/>
              </a:solidFill>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200000"/>
              </a:lnSpc>
              <a:spcBef>
                <a:spcPts val="0"/>
              </a:spcBef>
              <a:spcAft>
                <a:spcPts val="0"/>
              </a:spcAft>
            </a:pPr>
            <a:endParaRPr lang="en-US" sz="900" i="0" dirty="0">
              <a:solidFill>
                <a:schemeClr val="tx1"/>
              </a:solidFill>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200000"/>
              </a:lnSpc>
              <a:spcBef>
                <a:spcPts val="0"/>
              </a:spcBef>
              <a:spcAft>
                <a:spcPts val="0"/>
              </a:spcAft>
            </a:pPr>
            <a:r>
              <a:rPr lang="en-US" sz="900" i="1" dirty="0">
                <a:solidFill>
                  <a:srgbClr val="0070C0"/>
                </a:solidFill>
                <a:effectLst/>
                <a:latin typeface="Calibri" panose="020F0502020204030204" pitchFamily="34" charset="0"/>
                <a:ea typeface="MS Mincho" panose="02020609040205080304" pitchFamily="49" charset="-128"/>
                <a:cs typeface="Arial" panose="020B0604020202020204" pitchFamily="34" charset="0"/>
              </a:rPr>
              <a:t>	&lt;&lt;Emcee 1 remains at Stage RIGHT podium; Emcee 2 remains at Stage LEFT podium&gt;&gt;</a:t>
            </a:r>
            <a:endParaRPr lang="en-US" sz="900" dirty="0">
              <a:effectLst/>
              <a:latin typeface="Calibri" panose="020F0502020204030204" pitchFamily="34" charset="0"/>
              <a:ea typeface="MS Mincho" panose="02020609040205080304" pitchFamily="49"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18D6D84-A646-E642-963F-FEAA763E137C}" type="slidenum">
              <a:rPr lang="en-US" smtClean="0"/>
              <a:pPr/>
              <a:t>17</a:t>
            </a:fld>
            <a:endParaRPr lang="en-US" dirty="0"/>
          </a:p>
        </p:txBody>
      </p:sp>
    </p:spTree>
    <p:extLst>
      <p:ext uri="{BB962C8B-B14F-4D97-AF65-F5344CB8AC3E}">
        <p14:creationId xmlns:p14="http://schemas.microsoft.com/office/powerpoint/2010/main" val="37744015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900" b="0" i="0" kern="1200" dirty="0">
                <a:solidFill>
                  <a:schemeClr val="tx1"/>
                </a:solidFill>
                <a:effectLst/>
                <a:latin typeface="Girl Scout Display Light" panose="02020003000000000000" pitchFamily="18" charset="0"/>
                <a:ea typeface="+mn-ea"/>
                <a:cs typeface="+mn-cs"/>
              </a:rPr>
              <a:t>PPT–SPOTLIGHT AWARD </a:t>
            </a:r>
          </a:p>
          <a:p>
            <a:pPr rtl="0" fontAlgn="base"/>
            <a:endParaRPr lang="en-US" sz="900" b="0" i="0" kern="1200" dirty="0">
              <a:solidFill>
                <a:schemeClr val="tx1"/>
              </a:solidFill>
              <a:effectLst/>
              <a:latin typeface="Girl Scout Display Light" panose="02020003000000000000" pitchFamily="18" charset="0"/>
              <a:ea typeface="+mn-ea"/>
              <a:cs typeface="+mn-cs"/>
            </a:endParaRPr>
          </a:p>
          <a:p>
            <a:pPr rtl="0" fontAlgn="base"/>
            <a:r>
              <a:rPr lang="en-US" sz="900" b="1" i="0" kern="1200" dirty="0">
                <a:solidFill>
                  <a:schemeClr val="tx1"/>
                </a:solidFill>
                <a:effectLst/>
                <a:latin typeface="Girl Scout Display Light" panose="02020003000000000000" pitchFamily="18" charset="0"/>
                <a:ea typeface="+mn-ea"/>
                <a:cs typeface="+mn-cs"/>
              </a:rPr>
              <a:t>EMCEE 2: </a:t>
            </a:r>
            <a:r>
              <a:rPr lang="en-US" sz="900" b="0" i="0" kern="1200" dirty="0">
                <a:solidFill>
                  <a:schemeClr val="tx1"/>
                </a:solidFill>
                <a:effectLst/>
                <a:latin typeface="Girl Scout Display Light" panose="02020003000000000000" pitchFamily="18" charset="0"/>
                <a:ea typeface="+mn-ea"/>
                <a:cs typeface="+mn-cs"/>
              </a:rPr>
              <a:t>The next adult volunteer we would like to honor is our Spotlight Awardee. </a:t>
            </a:r>
            <a:r>
              <a:rPr lang="en-US" sz="900" b="0" i="0" u="sng" kern="1200" dirty="0">
                <a:solidFill>
                  <a:schemeClr val="tx1"/>
                </a:solidFill>
                <a:effectLst/>
                <a:latin typeface="Girl Scout Display Light" panose="02020003000000000000" pitchFamily="18" charset="0"/>
                <a:ea typeface="+mn-ea"/>
                <a:cs typeface="+mn-cs"/>
              </a:rPr>
              <a:t>Spotlight Awardees</a:t>
            </a:r>
            <a:r>
              <a:rPr lang="en-US" sz="900" b="0" i="0" kern="1200" dirty="0">
                <a:solidFill>
                  <a:schemeClr val="tx1"/>
                </a:solidFill>
                <a:effectLst/>
                <a:latin typeface="Girl Scout Display Light" panose="02020003000000000000" pitchFamily="18" charset="0"/>
                <a:ea typeface="+mn-ea"/>
                <a:cs typeface="+mn-cs"/>
              </a:rPr>
              <a:t> are volunteers who have previously received the Orange Owl Award for their hard work, dedication, and passion for Girl Scouting. They continue to provide outstanding service to us in &lt;&lt;Service Unit&gt;&gt;. This incredible volunteer knows how to take the lead and shine. This year, we are honoring &lt;&lt;name&gt;&gt;. &lt;&lt;Insert specifics from honoree’s nomination&gt;&gt;.  </a:t>
            </a:r>
          </a:p>
          <a:p>
            <a:pPr rtl="0" fontAlgn="base"/>
            <a:endParaRPr lang="en-US" sz="900" b="0" i="0" kern="1200" dirty="0">
              <a:solidFill>
                <a:schemeClr val="tx1"/>
              </a:solidFill>
              <a:effectLst/>
              <a:latin typeface="Girl Scout Display Light" panose="02020003000000000000" pitchFamily="18" charset="0"/>
              <a:ea typeface="+mn-ea"/>
              <a:cs typeface="+mn-cs"/>
            </a:endParaRPr>
          </a:p>
          <a:p>
            <a:pPr rtl="0" fontAlgn="base"/>
            <a:r>
              <a:rPr lang="en-US" sz="900" b="0" i="1" kern="1200" dirty="0">
                <a:solidFill>
                  <a:schemeClr val="tx1"/>
                </a:solidFill>
                <a:effectLst/>
                <a:latin typeface="Girl Scout Display Light" panose="02020003000000000000" pitchFamily="18" charset="0"/>
                <a:ea typeface="+mn-ea"/>
                <a:cs typeface="+mn-cs"/>
              </a:rPr>
              <a:t>	&lt;&lt;Awardee enters&gt;&gt;</a:t>
            </a:r>
            <a:r>
              <a:rPr lang="en-US" sz="900" b="0" i="0" kern="1200" dirty="0">
                <a:solidFill>
                  <a:schemeClr val="tx1"/>
                </a:solidFill>
                <a:effectLst/>
                <a:latin typeface="Girl Scout Display Light" panose="02020003000000000000" pitchFamily="18" charset="0"/>
                <a:ea typeface="+mn-ea"/>
                <a:cs typeface="+mn-cs"/>
              </a:rPr>
              <a:t> </a:t>
            </a:r>
          </a:p>
          <a:p>
            <a:pPr rtl="0" fontAlgn="base"/>
            <a:endParaRPr lang="en-US" sz="900" b="0" i="0" kern="1200" dirty="0">
              <a:solidFill>
                <a:schemeClr val="tx1"/>
              </a:solidFill>
              <a:effectLst/>
              <a:latin typeface="Girl Scout Display Light" panose="02020003000000000000" pitchFamily="18" charset="0"/>
              <a:ea typeface="+mn-ea"/>
              <a:cs typeface="+mn-cs"/>
            </a:endParaRPr>
          </a:p>
          <a:p>
            <a:pPr rtl="0" fontAlgn="base"/>
            <a:r>
              <a:rPr lang="en-US" sz="900" b="0" i="1" kern="1200" dirty="0">
                <a:solidFill>
                  <a:schemeClr val="tx1"/>
                </a:solidFill>
                <a:effectLst/>
                <a:latin typeface="Girl Scout Display Light" panose="02020003000000000000" pitchFamily="18" charset="0"/>
                <a:ea typeface="+mn-ea"/>
                <a:cs typeface="+mn-cs"/>
              </a:rPr>
              <a:t>	&lt;&lt;Emcee 1 remains at Stage RIGHT podium; Emcee 2 remains at Stage LEFT podium&gt;&gt;</a:t>
            </a:r>
            <a:r>
              <a:rPr lang="en-US" sz="900" b="0" i="0" kern="1200" dirty="0">
                <a:solidFill>
                  <a:schemeClr val="tx1"/>
                </a:solidFill>
                <a:effectLst/>
                <a:latin typeface="Girl Scout Display Light" panose="02020003000000000000" pitchFamily="18" charset="0"/>
                <a:ea typeface="+mn-ea"/>
                <a:cs typeface="+mn-cs"/>
              </a:rPr>
              <a:t> </a:t>
            </a:r>
          </a:p>
          <a:p>
            <a:endParaRPr lang="en-US" dirty="0"/>
          </a:p>
        </p:txBody>
      </p:sp>
      <p:sp>
        <p:nvSpPr>
          <p:cNvPr id="4" name="Slide Number Placeholder 3"/>
          <p:cNvSpPr>
            <a:spLocks noGrp="1"/>
          </p:cNvSpPr>
          <p:nvPr>
            <p:ph type="sldNum" sz="quarter" idx="5"/>
          </p:nvPr>
        </p:nvSpPr>
        <p:spPr/>
        <p:txBody>
          <a:bodyPr/>
          <a:lstStyle/>
          <a:p>
            <a:fld id="{418D6D84-A646-E642-963F-FEAA763E137C}" type="slidenum">
              <a:rPr lang="en-US" smtClean="0"/>
              <a:pPr/>
              <a:t>18</a:t>
            </a:fld>
            <a:endParaRPr lang="en-US" dirty="0"/>
          </a:p>
        </p:txBody>
      </p:sp>
    </p:spTree>
    <p:extLst>
      <p:ext uri="{BB962C8B-B14F-4D97-AF65-F5344CB8AC3E}">
        <p14:creationId xmlns:p14="http://schemas.microsoft.com/office/powerpoint/2010/main" val="1954403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800" dirty="0">
                <a:effectLst/>
                <a:highlight>
                  <a:srgbClr val="FFFF00"/>
                </a:highlight>
                <a:latin typeface="Calibri" panose="020F0502020204030204" pitchFamily="34" charset="0"/>
                <a:ea typeface="MS Mincho" panose="02020609040205080304" pitchFamily="49" charset="-128"/>
                <a:cs typeface="Arial" panose="020B0604020202020204" pitchFamily="34" charset="0"/>
              </a:rPr>
              <a:t>PPT–SPOTLIGHT AWARDEE NAME </a:t>
            </a:r>
          </a:p>
          <a:p>
            <a:pPr marL="0" marR="0">
              <a:lnSpc>
                <a:spcPct val="200000"/>
              </a:lnSpc>
              <a:spcBef>
                <a:spcPts val="0"/>
              </a:spcBef>
              <a:spcAft>
                <a:spcPts val="0"/>
              </a:spcAft>
            </a:pPr>
            <a:endParaRPr lang="en-US" sz="1800" dirty="0">
              <a:effectLst/>
              <a:highlight>
                <a:srgbClr val="FFFF00"/>
              </a:highlight>
              <a:latin typeface="Calibri" panose="020F0502020204030204" pitchFamily="34" charset="0"/>
              <a:ea typeface="MS Mincho" panose="02020609040205080304" pitchFamily="49" charset="-128"/>
              <a:cs typeface="Arial" panose="020B0604020202020204" pitchFamily="34" charset="0"/>
            </a:endParaRPr>
          </a:p>
          <a:p>
            <a:pPr marL="0" marR="0">
              <a:lnSpc>
                <a:spcPct val="200000"/>
              </a:lnSpc>
              <a:spcBef>
                <a:spcPts val="0"/>
              </a:spcBef>
              <a:spcAft>
                <a:spcPts val="0"/>
              </a:spcAft>
            </a:pP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200000"/>
              </a:lnSpc>
              <a:spcBef>
                <a:spcPts val="0"/>
              </a:spcBef>
              <a:spcAft>
                <a:spcPts val="0"/>
              </a:spcAft>
            </a:pPr>
            <a:r>
              <a:rPr lang="en-US" sz="1800" b="1" dirty="0">
                <a:solidFill>
                  <a:srgbClr val="00B050"/>
                </a:solidFill>
                <a:effectLst/>
                <a:latin typeface="Calibri" panose="020F0502020204030204" pitchFamily="34" charset="0"/>
                <a:ea typeface="MS Mincho" panose="02020609040205080304" pitchFamily="49" charset="-128"/>
                <a:cs typeface="Arial" panose="020B0604020202020204" pitchFamily="34" charset="0"/>
              </a:rPr>
              <a:t>EMCEE 2: </a:t>
            </a:r>
            <a:r>
              <a:rPr lang="en-US" sz="1800" dirty="0">
                <a:effectLst/>
                <a:latin typeface="Calibri" panose="020F0502020204030204" pitchFamily="34" charset="0"/>
                <a:ea typeface="MS Mincho" panose="02020609040205080304" pitchFamily="49" charset="-128"/>
                <a:cs typeface="Arial" panose="020B0604020202020204" pitchFamily="34" charset="0"/>
              </a:rPr>
              <a:t>This year, we are honoring </a:t>
            </a:r>
            <a:r>
              <a:rPr lang="en-US" sz="1800" b="1" dirty="0">
                <a:solidFill>
                  <a:srgbClr val="FF0000"/>
                </a:solidFill>
                <a:effectLst/>
                <a:latin typeface="Calibri" panose="020F0502020204030204" pitchFamily="34" charset="0"/>
                <a:ea typeface="MS Mincho" panose="02020609040205080304" pitchFamily="49" charset="-128"/>
                <a:cs typeface="Arial" panose="020B0604020202020204" pitchFamily="34" charset="0"/>
              </a:rPr>
              <a:t>&lt;&lt;name&gt;&gt;</a:t>
            </a:r>
            <a:r>
              <a:rPr lang="en-US" sz="1800" dirty="0">
                <a:effectLst/>
                <a:latin typeface="Calibri" panose="020F0502020204030204" pitchFamily="34" charset="0"/>
                <a:ea typeface="MS Mincho" panose="02020609040205080304" pitchFamily="49" charset="-128"/>
                <a:cs typeface="Arial" panose="020B0604020202020204" pitchFamily="34" charset="0"/>
              </a:rPr>
              <a:t>. </a:t>
            </a:r>
            <a:r>
              <a:rPr lang="en-US" sz="1800" b="1" dirty="0">
                <a:solidFill>
                  <a:srgbClr val="FF0000"/>
                </a:solidFill>
                <a:effectLst/>
                <a:latin typeface="Calibri" panose="020F0502020204030204" pitchFamily="34" charset="0"/>
                <a:ea typeface="MS Mincho" panose="02020609040205080304" pitchFamily="49" charset="-128"/>
                <a:cs typeface="Arial" panose="020B0604020202020204" pitchFamily="34" charset="0"/>
              </a:rPr>
              <a:t>&lt;&lt;Insert specifics from honoree’s nomination&gt;&gt;</a:t>
            </a:r>
            <a:r>
              <a:rPr lang="en-US" sz="1800" dirty="0">
                <a:effectLst/>
                <a:latin typeface="Calibri" panose="020F0502020204030204" pitchFamily="34" charset="0"/>
                <a:ea typeface="MS Mincho" panose="02020609040205080304" pitchFamily="49" charset="-128"/>
                <a:cs typeface="Arial" panose="020B0604020202020204" pitchFamily="34" charset="0"/>
              </a:rPr>
              <a:t>. </a:t>
            </a:r>
          </a:p>
          <a:p>
            <a:pPr marL="0" marR="0">
              <a:lnSpc>
                <a:spcPct val="200000"/>
              </a:lnSpc>
              <a:spcBef>
                <a:spcPts val="0"/>
              </a:spcBef>
              <a:spcAft>
                <a:spcPts val="0"/>
              </a:spcAft>
            </a:pPr>
            <a:endParaRPr lang="en-US" sz="1800" i="1" dirty="0">
              <a:solidFill>
                <a:srgbClr val="0070C0"/>
              </a:solidFill>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200000"/>
              </a:lnSpc>
              <a:spcBef>
                <a:spcPts val="0"/>
              </a:spcBef>
              <a:spcAft>
                <a:spcPts val="0"/>
              </a:spcAft>
            </a:pPr>
            <a:endParaRPr lang="en-US" sz="1800" i="1" dirty="0">
              <a:solidFill>
                <a:srgbClr val="0070C0"/>
              </a:solidFill>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200000"/>
              </a:lnSpc>
              <a:spcBef>
                <a:spcPts val="0"/>
              </a:spcBef>
              <a:spcAft>
                <a:spcPts val="0"/>
              </a:spcAft>
            </a:pPr>
            <a:r>
              <a:rPr lang="en-US" sz="1800" i="1" dirty="0">
                <a:solidFill>
                  <a:srgbClr val="0070C0"/>
                </a:solidFill>
                <a:effectLst/>
                <a:latin typeface="Calibri" panose="020F0502020204030204" pitchFamily="34" charset="0"/>
                <a:ea typeface="MS Mincho" panose="02020609040205080304" pitchFamily="49" charset="-128"/>
                <a:cs typeface="Calibri" panose="020F0502020204030204" pitchFamily="34" charset="0"/>
              </a:rPr>
              <a:t>	&lt;&lt;Awardee enters&gt;&gt;</a:t>
            </a:r>
            <a:endParaRPr lang="en-US" sz="1800" i="0" dirty="0">
              <a:solidFill>
                <a:schemeClr val="tx1"/>
              </a:solidFill>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200000"/>
              </a:lnSpc>
              <a:spcBef>
                <a:spcPts val="0"/>
              </a:spcBef>
              <a:spcAft>
                <a:spcPts val="0"/>
              </a:spcAft>
            </a:pPr>
            <a:endParaRPr lang="en-US" sz="1800" i="0" dirty="0">
              <a:solidFill>
                <a:schemeClr val="tx1"/>
              </a:solidFill>
              <a:effectLst/>
              <a:latin typeface="Calibri" panose="020F0502020204030204" pitchFamily="34" charset="0"/>
              <a:ea typeface="MS Mincho" panose="02020609040205080304" pitchFamily="49" charset="-128"/>
              <a:cs typeface="Arial" panose="020B0604020202020204" pitchFamily="34" charset="0"/>
            </a:endParaRPr>
          </a:p>
          <a:p>
            <a:pPr marL="0" marR="0">
              <a:lnSpc>
                <a:spcPct val="200000"/>
              </a:lnSpc>
              <a:spcBef>
                <a:spcPts val="0"/>
              </a:spcBef>
              <a:spcAft>
                <a:spcPts val="0"/>
              </a:spcAft>
            </a:pPr>
            <a:r>
              <a:rPr lang="en-US" sz="1800" i="1" dirty="0">
                <a:solidFill>
                  <a:srgbClr val="0070C0"/>
                </a:solidFill>
                <a:effectLst/>
                <a:latin typeface="Calibri" panose="020F0502020204030204" pitchFamily="34" charset="0"/>
                <a:ea typeface="MS Mincho" panose="02020609040205080304" pitchFamily="49" charset="-128"/>
                <a:cs typeface="Arial" panose="020B0604020202020204" pitchFamily="34" charset="0"/>
              </a:rPr>
              <a:t>	&lt;&lt;Emcee 1 remains at Stage RIGHT podium; Emcee 2 remains at Stage LEFT podium&gt;&gt;</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18D6D84-A646-E642-963F-FEAA763E137C}" type="slidenum">
              <a:rPr lang="en-US" smtClean="0"/>
              <a:pPr/>
              <a:t>19</a:t>
            </a:fld>
            <a:endParaRPr lang="en-US" dirty="0"/>
          </a:p>
        </p:txBody>
      </p:sp>
    </p:spTree>
    <p:extLst>
      <p:ext uri="{BB962C8B-B14F-4D97-AF65-F5344CB8AC3E}">
        <p14:creationId xmlns:p14="http://schemas.microsoft.com/office/powerpoint/2010/main" val="1590800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197A0-0936-936D-ADC7-CA9F954AF3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904A59-2ABA-A680-D6C5-66633CB989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7A49E5-B01D-643D-5A16-332F1CC9A737}"/>
              </a:ext>
            </a:extLst>
          </p:cNvPr>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PPT – EVENT LOGO  </a:t>
            </a:r>
            <a:endParaRPr lang="en-US" b="0" i="0" dirty="0">
              <a:solidFill>
                <a:srgbClr val="000000"/>
              </a:solidFill>
              <a:effectLst/>
              <a:latin typeface="Segoe UI" panose="020B0502040204020203" pitchFamily="34" charset="0"/>
            </a:endParaRPr>
          </a:p>
          <a:p>
            <a:pPr algn="l" rtl="0" fontAlgn="base"/>
            <a:endParaRPr lang="en-US" sz="1800" b="1" i="0" dirty="0">
              <a:solidFill>
                <a:srgbClr val="7030A0"/>
              </a:solidFill>
              <a:effectLst/>
              <a:latin typeface="Calibri" panose="020F0502020204030204" pitchFamily="34" charset="0"/>
            </a:endParaRPr>
          </a:p>
          <a:p>
            <a:pPr algn="l" rtl="0" fontAlgn="base"/>
            <a:endParaRPr lang="en-US" sz="1800" b="1" i="0" dirty="0">
              <a:solidFill>
                <a:srgbClr val="7030A0"/>
              </a:solidFill>
              <a:effectLst/>
              <a:latin typeface="Calibri" panose="020F0502020204030204" pitchFamily="34" charset="0"/>
            </a:endParaRPr>
          </a:p>
          <a:p>
            <a:pPr algn="l" rtl="0" fontAlgn="base"/>
            <a:r>
              <a:rPr lang="en-US" sz="1800" b="1" i="0" dirty="0">
                <a:solidFill>
                  <a:srgbClr val="7030A0"/>
                </a:solidFill>
                <a:effectLst/>
                <a:latin typeface="Calibri" panose="020F0502020204030204" pitchFamily="34" charset="0"/>
              </a:rPr>
              <a:t>EMCEE 1:</a:t>
            </a:r>
            <a:r>
              <a:rPr lang="en-US" sz="1800" b="0" i="0" dirty="0">
                <a:solidFill>
                  <a:srgbClr val="7030A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Congratulations to our Orange Owl and Spotlight Awardees!  </a:t>
            </a:r>
            <a:endParaRPr lang="en-US" sz="900" b="0" i="0" dirty="0">
              <a:solidFill>
                <a:srgbClr val="000000"/>
              </a:solidFill>
              <a:effectLst/>
              <a:latin typeface="Segoe UI" panose="020B0502040204020203" pitchFamily="34" charset="0"/>
            </a:endParaRPr>
          </a:p>
          <a:p>
            <a:pPr algn="l" rtl="0" fontAlgn="base"/>
            <a:endParaRPr lang="en-US" sz="9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&lt;&lt;Applause&gt;&gt;</a:t>
            </a:r>
            <a:r>
              <a:rPr lang="en-US" sz="1800" b="0" i="0" dirty="0">
                <a:solidFill>
                  <a:srgbClr val="0070C0"/>
                </a:solidFill>
                <a:effectLst/>
                <a:latin typeface="Calibri" panose="020F0502020204030204" pitchFamily="34" charset="0"/>
              </a:rPr>
              <a:t> </a:t>
            </a:r>
            <a:endParaRPr lang="en-US" sz="900" b="0" i="0" dirty="0">
              <a:solidFill>
                <a:srgbClr val="000000"/>
              </a:solidFill>
              <a:effectLst/>
              <a:latin typeface="Segoe UI" panose="020B0502040204020203" pitchFamily="34" charset="0"/>
            </a:endParaRPr>
          </a:p>
          <a:p>
            <a:pPr algn="l" rtl="0" fontAlgn="base"/>
            <a:endParaRPr lang="en-US" sz="9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&lt;&lt;Awardees exit&gt;&gt;</a:t>
            </a:r>
            <a:r>
              <a:rPr lang="en-US" sz="1800" b="0" i="0" dirty="0">
                <a:solidFill>
                  <a:srgbClr val="0070C0"/>
                </a:solidFill>
                <a:effectLst/>
                <a:latin typeface="Calibri" panose="020F0502020204030204" pitchFamily="34" charset="0"/>
              </a:rPr>
              <a:t> </a:t>
            </a:r>
            <a:endParaRPr lang="en-US" sz="900" b="0" i="0" dirty="0">
              <a:solidFill>
                <a:srgbClr val="000000"/>
              </a:solidFill>
              <a:effectLst/>
              <a:latin typeface="Segoe UI" panose="020B0502040204020203" pitchFamily="34" charset="0"/>
            </a:endParaRPr>
          </a:p>
          <a:p>
            <a:pPr algn="l" rtl="0" fontAlgn="base"/>
            <a:endParaRPr lang="en-US" sz="9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&lt;&lt;Emcee 1 exits&gt;&gt;</a:t>
            </a:r>
            <a:r>
              <a:rPr lang="en-US" sz="1800" b="0" i="0" dirty="0">
                <a:solidFill>
                  <a:srgbClr val="0070C0"/>
                </a:solidFill>
                <a:effectLst/>
                <a:latin typeface="Calibri" panose="020F0502020204030204" pitchFamily="34" charset="0"/>
              </a:rPr>
              <a:t> </a:t>
            </a:r>
            <a:endParaRPr lang="en-US" sz="900" b="0" i="0" dirty="0">
              <a:solidFill>
                <a:srgbClr val="000000"/>
              </a:solidFill>
              <a:effectLst/>
              <a:latin typeface="Segoe UI" panose="020B0502040204020203" pitchFamily="34" charset="0"/>
            </a:endParaRPr>
          </a:p>
          <a:p>
            <a:pPr algn="l" rtl="0" fontAlgn="base"/>
            <a:endParaRPr lang="en-US" sz="9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&lt;&lt;Speaker 3 waits offstage near Stage LEFT&gt;&gt;</a:t>
            </a:r>
            <a:r>
              <a:rPr lang="en-US" sz="1800" b="0" i="0" dirty="0">
                <a:solidFill>
                  <a:srgbClr val="0070C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a:extLst>
              <a:ext uri="{FF2B5EF4-FFF2-40B4-BE49-F238E27FC236}">
                <a16:creationId xmlns:a16="http://schemas.microsoft.com/office/drawing/2014/main" id="{321C7A12-96DF-8B65-14E4-811DE43E856B}"/>
              </a:ext>
            </a:extLst>
          </p:cNvPr>
          <p:cNvSpPr>
            <a:spLocks noGrp="1"/>
          </p:cNvSpPr>
          <p:nvPr>
            <p:ph type="sldNum" sz="quarter" idx="5"/>
          </p:nvPr>
        </p:nvSpPr>
        <p:spPr/>
        <p:txBody>
          <a:bodyPr/>
          <a:lstStyle/>
          <a:p>
            <a:fld id="{418D6D84-A646-E642-963F-FEAA763E137C}" type="slidenum">
              <a:rPr lang="en-US" smtClean="0"/>
              <a:pPr/>
              <a:t>20</a:t>
            </a:fld>
            <a:endParaRPr lang="en-US" dirty="0"/>
          </a:p>
        </p:txBody>
      </p:sp>
    </p:spTree>
    <p:extLst>
      <p:ext uri="{BB962C8B-B14F-4D97-AF65-F5344CB8AC3E}">
        <p14:creationId xmlns:p14="http://schemas.microsoft.com/office/powerpoint/2010/main" val="40450963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3CD1C4-39E8-8D1B-7534-84630E719A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C28D89-799C-739D-132C-2FE059BB84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936019-A6F3-A325-EE11-0168B2EB6BAB}"/>
              </a:ext>
            </a:extLst>
          </p:cNvPr>
          <p:cNvSpPr>
            <a:spLocks noGrp="1"/>
          </p:cNvSpPr>
          <p:nvPr>
            <p:ph type="body" idx="1"/>
          </p:nvPr>
        </p:nvSpPr>
        <p:spPr/>
        <p:txBody>
          <a:bodyPr/>
          <a:lstStyle/>
          <a:p>
            <a:pPr marL="0" marR="0">
              <a:lnSpc>
                <a:spcPct val="200000"/>
              </a:lnSpc>
              <a:spcBef>
                <a:spcPts val="0"/>
              </a:spcBef>
              <a:spcAft>
                <a:spcPts val="0"/>
              </a:spcAft>
            </a:pPr>
            <a:r>
              <a:rPr lang="en-US" sz="1800" dirty="0">
                <a:solidFill>
                  <a:srgbClr val="000000"/>
                </a:solidFill>
                <a:effectLst/>
                <a:highlight>
                  <a:srgbClr val="FFFF00"/>
                </a:highlight>
                <a:latin typeface="Calibri" panose="020F0502020204030204" pitchFamily="34" charset="0"/>
                <a:ea typeface="MS Mincho" panose="02020609040205080304" pitchFamily="49" charset="-128"/>
                <a:cs typeface="Arial" panose="020B0604020202020204" pitchFamily="34" charset="0"/>
              </a:rPr>
              <a:t>PPT – HIGHEST AWARDS</a:t>
            </a:r>
          </a:p>
          <a:p>
            <a:pPr marL="0" marR="0">
              <a:lnSpc>
                <a:spcPct val="200000"/>
              </a:lnSpc>
              <a:spcBef>
                <a:spcPts val="0"/>
              </a:spcBef>
              <a:spcAft>
                <a:spcPts val="0"/>
              </a:spcAft>
            </a:pPr>
            <a:endParaRPr lang="en-US" sz="1800" dirty="0">
              <a:solidFill>
                <a:srgbClr val="000000"/>
              </a:solidFill>
              <a:effectLst/>
              <a:highlight>
                <a:srgbClr val="FFFF00"/>
              </a:highlight>
              <a:latin typeface="Calibri" panose="020F0502020204030204" pitchFamily="34" charset="0"/>
              <a:ea typeface="MS Mincho" panose="02020609040205080304" pitchFamily="49" charset="-128"/>
              <a:cs typeface="Arial" panose="020B0604020202020204" pitchFamily="34" charset="0"/>
            </a:endParaRPr>
          </a:p>
          <a:p>
            <a:pPr marL="0" marR="0">
              <a:lnSpc>
                <a:spcPct val="200000"/>
              </a:lnSpc>
              <a:spcBef>
                <a:spcPts val="0"/>
              </a:spcBef>
              <a:spcAft>
                <a:spcPts val="0"/>
              </a:spcAft>
            </a:pPr>
            <a:endParaRPr lang="en-US" sz="1800" dirty="0">
              <a:solidFill>
                <a:srgbClr val="000000"/>
              </a:solidFill>
              <a:effectLst/>
              <a:latin typeface="Calibri" panose="020F0502020204030204" pitchFamily="34" charset="0"/>
              <a:ea typeface="MS Mincho" panose="02020609040205080304" pitchFamily="49" charset="-128"/>
            </a:endParaRPr>
          </a:p>
          <a:p>
            <a:pPr marL="0" marR="0" fontAlgn="base">
              <a:lnSpc>
                <a:spcPct val="200000"/>
              </a:lnSpc>
              <a:spcBef>
                <a:spcPts val="0"/>
              </a:spcBef>
              <a:spcAft>
                <a:spcPts val="1000"/>
              </a:spcAft>
            </a:pPr>
            <a:r>
              <a:rPr lang="en-US" sz="1800" b="1" dirty="0">
                <a:solidFill>
                  <a:srgbClr val="7030A0"/>
                </a:solidFill>
                <a:effectLst/>
                <a:latin typeface="Calibri" panose="020F0502020204030204" pitchFamily="34" charset="0"/>
                <a:ea typeface="MS Mincho" panose="02020609040205080304" pitchFamily="49" charset="-128"/>
                <a:cs typeface="Arial" panose="020B0604020202020204" pitchFamily="34" charset="0"/>
              </a:rPr>
              <a:t>EMCEE 1: </a:t>
            </a:r>
            <a:r>
              <a:rPr lang="en-US"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And now I’m pleased to introduce </a:t>
            </a:r>
            <a:r>
              <a:rPr lang="en-US" sz="18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&lt;&lt;HIGHEST AWARDS SPEAKER&gt;&gt;</a:t>
            </a:r>
            <a:r>
              <a:rPr lang="en-US" sz="18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to recognize our Bronze Award Girl Scouts! </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rtl="0" fontAlgn="base"/>
            <a:endParaRPr lang="en-US" sz="900" b="0" i="0" kern="1200" dirty="0">
              <a:solidFill>
                <a:schemeClr val="tx1"/>
              </a:solidFill>
              <a:effectLst/>
              <a:latin typeface="Girl Scout Display Light" panose="02020003000000000000" pitchFamily="18" charset="0"/>
              <a:ea typeface="+mn-ea"/>
              <a:cs typeface="+mn-cs"/>
            </a:endParaRPr>
          </a:p>
          <a:p>
            <a:pPr rtl="0" fontAlgn="base"/>
            <a:r>
              <a:rPr lang="en-US" sz="900" b="0" i="1" kern="1200" dirty="0">
                <a:solidFill>
                  <a:schemeClr val="tx1"/>
                </a:solidFill>
                <a:effectLst/>
                <a:latin typeface="Girl Scout Display Light" panose="02020003000000000000" pitchFamily="18" charset="0"/>
                <a:ea typeface="+mn-ea"/>
                <a:cs typeface="+mn-cs"/>
              </a:rPr>
              <a:t>	</a:t>
            </a:r>
          </a:p>
          <a:p>
            <a:pPr rtl="0" fontAlgn="base"/>
            <a:r>
              <a:rPr lang="en-US" sz="900" b="0" i="1" kern="1200" dirty="0">
                <a:solidFill>
                  <a:schemeClr val="tx1"/>
                </a:solidFill>
                <a:effectLst/>
                <a:latin typeface="Girl Scout Display Light" panose="02020003000000000000" pitchFamily="18" charset="0"/>
                <a:ea typeface="+mn-ea"/>
                <a:cs typeface="+mn-cs"/>
              </a:rPr>
              <a:t>	&lt;&lt;Applause&gt;&gt;</a:t>
            </a:r>
          </a:p>
          <a:p>
            <a:pPr rtl="0" fontAlgn="base"/>
            <a:r>
              <a:rPr lang="en-US" sz="900" b="0" i="0" kern="1200" dirty="0">
                <a:solidFill>
                  <a:schemeClr val="tx1"/>
                </a:solidFill>
                <a:effectLst/>
                <a:latin typeface="Girl Scout Display Light" panose="02020003000000000000" pitchFamily="18" charset="0"/>
                <a:ea typeface="+mn-ea"/>
                <a:cs typeface="+mn-cs"/>
              </a:rPr>
              <a:t> </a:t>
            </a:r>
          </a:p>
          <a:p>
            <a:pPr rtl="0" fontAlgn="base"/>
            <a:r>
              <a:rPr lang="en-US" sz="900" b="0" i="1" kern="1200" dirty="0">
                <a:solidFill>
                  <a:schemeClr val="tx1"/>
                </a:solidFill>
                <a:effectLst/>
                <a:latin typeface="Girl Scout Display Light" panose="02020003000000000000" pitchFamily="18" charset="0"/>
                <a:ea typeface="+mn-ea"/>
                <a:cs typeface="+mn-cs"/>
              </a:rPr>
              <a:t>	&lt;&lt;Emcee exits&gt;&gt; </a:t>
            </a:r>
            <a:r>
              <a:rPr lang="en-US" sz="900" b="0" i="0" kern="1200" dirty="0">
                <a:solidFill>
                  <a:schemeClr val="tx1"/>
                </a:solidFill>
                <a:effectLst/>
                <a:latin typeface="Girl Scout Display Light" panose="02020003000000000000" pitchFamily="18" charset="0"/>
                <a:ea typeface="+mn-ea"/>
                <a:cs typeface="+mn-cs"/>
              </a:rPr>
              <a:t> </a:t>
            </a:r>
          </a:p>
          <a:p>
            <a:pPr rtl="0" fontAlgn="base"/>
            <a:endParaRPr lang="en-US" sz="900" b="0" i="0" kern="1200" dirty="0">
              <a:solidFill>
                <a:schemeClr val="tx1"/>
              </a:solidFill>
              <a:effectLst/>
              <a:latin typeface="Girl Scout Display Light" panose="02020003000000000000" pitchFamily="18" charset="0"/>
              <a:ea typeface="+mn-ea"/>
              <a:cs typeface="+mn-cs"/>
            </a:endParaRPr>
          </a:p>
          <a:p>
            <a:pPr rtl="0" fontAlgn="base"/>
            <a:r>
              <a:rPr lang="en-US" sz="900" b="0" i="1" kern="1200" dirty="0">
                <a:solidFill>
                  <a:schemeClr val="tx1"/>
                </a:solidFill>
                <a:effectLst/>
                <a:latin typeface="Girl Scout Display Light" panose="02020003000000000000" pitchFamily="18" charset="0"/>
                <a:ea typeface="+mn-ea"/>
                <a:cs typeface="+mn-cs"/>
              </a:rPr>
              <a:t>	&lt;&lt;Speaker 3 enters&gt;&gt; </a:t>
            </a:r>
            <a:r>
              <a:rPr lang="en-US" sz="900" b="0" i="0" kern="1200" dirty="0">
                <a:solidFill>
                  <a:schemeClr val="tx1"/>
                </a:solidFill>
                <a:effectLst/>
                <a:latin typeface="Girl Scout Display Light" panose="02020003000000000000" pitchFamily="18" charset="0"/>
                <a:ea typeface="+mn-ea"/>
                <a:cs typeface="+mn-cs"/>
              </a:rPr>
              <a:t> </a:t>
            </a:r>
          </a:p>
        </p:txBody>
      </p:sp>
      <p:sp>
        <p:nvSpPr>
          <p:cNvPr id="4" name="Slide Number Placeholder 3">
            <a:extLst>
              <a:ext uri="{FF2B5EF4-FFF2-40B4-BE49-F238E27FC236}">
                <a16:creationId xmlns:a16="http://schemas.microsoft.com/office/drawing/2014/main" id="{4D710EF6-690E-5004-D156-FA9E3E46BD10}"/>
              </a:ext>
            </a:extLst>
          </p:cNvPr>
          <p:cNvSpPr>
            <a:spLocks noGrp="1"/>
          </p:cNvSpPr>
          <p:nvPr>
            <p:ph type="sldNum" sz="quarter" idx="5"/>
          </p:nvPr>
        </p:nvSpPr>
        <p:spPr/>
        <p:txBody>
          <a:bodyPr/>
          <a:lstStyle/>
          <a:p>
            <a:fld id="{418D6D84-A646-E642-963F-FEAA763E137C}" type="slidenum">
              <a:rPr lang="en-US" smtClean="0"/>
              <a:pPr/>
              <a:t>21</a:t>
            </a:fld>
            <a:endParaRPr lang="en-US" dirty="0"/>
          </a:p>
        </p:txBody>
      </p:sp>
    </p:spTree>
    <p:extLst>
      <p:ext uri="{BB962C8B-B14F-4D97-AF65-F5344CB8AC3E}">
        <p14:creationId xmlns:p14="http://schemas.microsoft.com/office/powerpoint/2010/main" val="2262976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8D6D84-A646-E642-963F-FEAA763E137C}" type="slidenum">
              <a:rPr lang="en-US" smtClean="0"/>
              <a:pPr/>
              <a:t>4</a:t>
            </a:fld>
            <a:endParaRPr lang="en-US" dirty="0"/>
          </a:p>
        </p:txBody>
      </p:sp>
    </p:spTree>
    <p:extLst>
      <p:ext uri="{BB962C8B-B14F-4D97-AF65-F5344CB8AC3E}">
        <p14:creationId xmlns:p14="http://schemas.microsoft.com/office/powerpoint/2010/main" val="39264773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900" b="0" i="0" kern="1200" dirty="0">
                <a:solidFill>
                  <a:schemeClr val="tx1"/>
                </a:solidFill>
                <a:effectLst/>
                <a:latin typeface="Girl Scout Display Light" panose="02020003000000000000" pitchFamily="18" charset="0"/>
                <a:ea typeface="+mn-ea"/>
                <a:cs typeface="+mn-cs"/>
              </a:rPr>
              <a:t>PPT – GIRL SCOUT BRONZE AWARD</a:t>
            </a:r>
          </a:p>
          <a:p>
            <a:pPr rtl="0" fontAlgn="base"/>
            <a:endParaRPr lang="en-US" sz="900" b="0" i="0" kern="1200" dirty="0">
              <a:solidFill>
                <a:schemeClr val="tx1"/>
              </a:solidFill>
              <a:effectLst/>
              <a:latin typeface="Girl Scout Display Light" panose="02020003000000000000" pitchFamily="18" charset="0"/>
              <a:ea typeface="+mn-ea"/>
              <a:cs typeface="+mn-cs"/>
            </a:endParaRPr>
          </a:p>
          <a:p>
            <a:pPr rtl="0" fontAlgn="base"/>
            <a:endParaRPr lang="en-US" sz="900" b="1" i="0" kern="1200" dirty="0">
              <a:solidFill>
                <a:schemeClr val="tx1"/>
              </a:solidFill>
              <a:effectLst/>
              <a:latin typeface="Girl Scout Display Light" panose="02020003000000000000" pitchFamily="18" charset="0"/>
              <a:ea typeface="+mn-ea"/>
              <a:cs typeface="+mn-cs"/>
            </a:endParaRPr>
          </a:p>
          <a:p>
            <a:pPr rtl="0" fontAlgn="base"/>
            <a:r>
              <a:rPr lang="en-US" sz="1800" b="1"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HIGHEST AWARDS SPEAKER:</a:t>
            </a:r>
            <a:r>
              <a:rPr lang="en-US" sz="18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 </a:t>
            </a:r>
            <a:r>
              <a:rPr lang="en-US" sz="900" b="0" i="0" kern="1200" dirty="0">
                <a:solidFill>
                  <a:schemeClr val="tx1"/>
                </a:solidFill>
                <a:effectLst/>
                <a:latin typeface="Girl Scout Display Light" panose="02020003000000000000" pitchFamily="18" charset="0"/>
                <a:ea typeface="+mn-ea"/>
                <a:cs typeface="+mn-cs"/>
              </a:rPr>
              <a:t>Thank you! (Describe Highest Awards) -- girls who address issues they’re passionate about by planning and implementing a Take Action project that produces lasting change in their communities and beyond. Girl Scouts has recognized girls with highest awards for more than 100 years! Our first level of these Awards is Bronze, achieved by Junior level Girl Scout Troops. </a:t>
            </a:r>
          </a:p>
          <a:p>
            <a:pPr rtl="0" fontAlgn="base"/>
            <a:endParaRPr lang="en-US" sz="900" b="0" i="0" kern="1200" dirty="0">
              <a:solidFill>
                <a:schemeClr val="tx1"/>
              </a:solidFill>
              <a:effectLst/>
              <a:latin typeface="Girl Scout Display Light" panose="02020003000000000000" pitchFamily="18" charset="0"/>
              <a:ea typeface="+mn-ea"/>
              <a:cs typeface="+mn-cs"/>
            </a:endParaRPr>
          </a:p>
          <a:p>
            <a:pPr rtl="0" fontAlgn="base"/>
            <a:r>
              <a:rPr lang="en-US" sz="1800" b="1"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HIGHEST AWARDS SPEAKER:</a:t>
            </a:r>
            <a:r>
              <a:rPr lang="en-US" sz="18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 </a:t>
            </a:r>
            <a:r>
              <a:rPr lang="en-US" sz="900" b="1" i="0" kern="1200" dirty="0">
                <a:solidFill>
                  <a:schemeClr val="tx1"/>
                </a:solidFill>
                <a:effectLst/>
                <a:latin typeface="Girl Scout Display Light" panose="02020003000000000000" pitchFamily="18" charset="0"/>
                <a:ea typeface="+mn-ea"/>
                <a:cs typeface="+mn-cs"/>
              </a:rPr>
              <a:t>&lt;&lt;Highlights of this year’s Bronze Award projects (can be sourced from our online Yearbook)&gt;&gt;</a:t>
            </a:r>
          </a:p>
          <a:p>
            <a:pPr rtl="0" fontAlgn="base"/>
            <a:r>
              <a:rPr lang="en-US" sz="900" b="0" i="0" kern="1200" dirty="0">
                <a:solidFill>
                  <a:schemeClr val="tx1"/>
                </a:solidFill>
                <a:effectLst/>
                <a:latin typeface="Girl Scout Display Light" panose="02020003000000000000" pitchFamily="18" charset="0"/>
                <a:ea typeface="+mn-ea"/>
                <a:cs typeface="+mn-cs"/>
              </a:rPr>
              <a:t> </a:t>
            </a:r>
          </a:p>
          <a:p>
            <a:pPr rtl="0" fontAlgn="base"/>
            <a:r>
              <a:rPr lang="en-US" sz="900" b="0" i="0" kern="1200" dirty="0">
                <a:solidFill>
                  <a:schemeClr val="tx1"/>
                </a:solidFill>
                <a:effectLst/>
                <a:latin typeface="Girl Scout Display Light" panose="02020003000000000000" pitchFamily="18" charset="0"/>
                <a:ea typeface="+mn-ea"/>
                <a:cs typeface="+mn-cs"/>
              </a:rPr>
              <a:t>Now, I invite all of this year’s Bronze Award Girl Scouts to stand if able and be recognized!  </a:t>
            </a:r>
          </a:p>
          <a:p>
            <a:endParaRPr lang="en-US" dirty="0"/>
          </a:p>
        </p:txBody>
      </p:sp>
      <p:sp>
        <p:nvSpPr>
          <p:cNvPr id="4" name="Slide Number Placeholder 3"/>
          <p:cNvSpPr>
            <a:spLocks noGrp="1"/>
          </p:cNvSpPr>
          <p:nvPr>
            <p:ph type="sldNum" sz="quarter" idx="5"/>
          </p:nvPr>
        </p:nvSpPr>
        <p:spPr/>
        <p:txBody>
          <a:bodyPr/>
          <a:lstStyle/>
          <a:p>
            <a:fld id="{418D6D84-A646-E642-963F-FEAA763E137C}" type="slidenum">
              <a:rPr lang="en-US" smtClean="0"/>
              <a:pPr/>
              <a:t>22</a:t>
            </a:fld>
            <a:endParaRPr lang="en-US" dirty="0"/>
          </a:p>
        </p:txBody>
      </p:sp>
    </p:spTree>
    <p:extLst>
      <p:ext uri="{BB962C8B-B14F-4D97-AF65-F5344CB8AC3E}">
        <p14:creationId xmlns:p14="http://schemas.microsoft.com/office/powerpoint/2010/main" val="4135376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900" b="0" i="0" kern="1200" dirty="0">
                <a:solidFill>
                  <a:schemeClr val="tx1"/>
                </a:solidFill>
                <a:effectLst/>
                <a:latin typeface="Girl Scout Display Light" panose="02020003000000000000" pitchFamily="18" charset="0"/>
                <a:ea typeface="+mn-ea"/>
                <a:cs typeface="+mn-cs"/>
              </a:rPr>
              <a:t>PPT – BRONZE AWARD GIRL SCOUTS   </a:t>
            </a:r>
          </a:p>
          <a:p>
            <a:pPr rtl="0" fontAlgn="base"/>
            <a:endParaRPr lang="en-US" sz="900" b="0" i="0" kern="1200" dirty="0">
              <a:solidFill>
                <a:schemeClr val="tx1"/>
              </a:solidFill>
              <a:effectLst/>
              <a:latin typeface="Girl Scout Display Light" panose="02020003000000000000" pitchFamily="18" charset="0"/>
              <a:ea typeface="+mn-ea"/>
              <a:cs typeface="+mn-cs"/>
            </a:endParaRPr>
          </a:p>
          <a:p>
            <a:pPr rtl="0" fontAlgn="base"/>
            <a:r>
              <a:rPr lang="en-US" sz="900" b="0" i="0" kern="1200" dirty="0">
                <a:solidFill>
                  <a:schemeClr val="tx1"/>
                </a:solidFill>
                <a:effectLst/>
                <a:latin typeface="Girl Scout Display Light" panose="02020003000000000000" pitchFamily="18" charset="0"/>
                <a:ea typeface="+mn-ea"/>
                <a:cs typeface="+mn-cs"/>
              </a:rPr>
              <a:t>	</a:t>
            </a:r>
          </a:p>
          <a:p>
            <a:pPr rtl="0" fontAlgn="base"/>
            <a:r>
              <a:rPr lang="en-US" sz="900" b="0" i="0" kern="1200" dirty="0">
                <a:solidFill>
                  <a:schemeClr val="tx1"/>
                </a:solidFill>
                <a:effectLst/>
                <a:latin typeface="Girl Scout Display Light" panose="02020003000000000000" pitchFamily="18" charset="0"/>
                <a:ea typeface="+mn-ea"/>
                <a:cs typeface="+mn-cs"/>
              </a:rPr>
              <a:t>	</a:t>
            </a:r>
            <a:r>
              <a:rPr lang="en-US" sz="900" b="0" i="1" kern="1200" dirty="0">
                <a:solidFill>
                  <a:schemeClr val="tx1"/>
                </a:solidFill>
                <a:effectLst/>
                <a:latin typeface="Girl Scout Display Light" panose="02020003000000000000" pitchFamily="18" charset="0"/>
                <a:ea typeface="+mn-ea"/>
                <a:cs typeface="+mn-cs"/>
              </a:rPr>
              <a:t>&lt;&lt;Applause&gt;&gt;</a:t>
            </a:r>
            <a:r>
              <a:rPr lang="en-US" sz="900" b="0" i="0" kern="1200" dirty="0">
                <a:solidFill>
                  <a:schemeClr val="tx1"/>
                </a:solidFill>
                <a:effectLst/>
                <a:latin typeface="Girl Scout Display Light" panose="02020003000000000000" pitchFamily="18" charset="0"/>
                <a:ea typeface="+mn-ea"/>
                <a:cs typeface="+mn-cs"/>
              </a:rPr>
              <a:t>   </a:t>
            </a:r>
          </a:p>
          <a:p>
            <a:endParaRPr lang="en-US" dirty="0"/>
          </a:p>
        </p:txBody>
      </p:sp>
      <p:sp>
        <p:nvSpPr>
          <p:cNvPr id="4" name="Slide Number Placeholder 3"/>
          <p:cNvSpPr>
            <a:spLocks noGrp="1"/>
          </p:cNvSpPr>
          <p:nvPr>
            <p:ph type="sldNum" sz="quarter" idx="5"/>
          </p:nvPr>
        </p:nvSpPr>
        <p:spPr/>
        <p:txBody>
          <a:bodyPr/>
          <a:lstStyle/>
          <a:p>
            <a:fld id="{418D6D84-A646-E642-963F-FEAA763E137C}" type="slidenum">
              <a:rPr lang="en-US" smtClean="0"/>
              <a:pPr/>
              <a:t>23</a:t>
            </a:fld>
            <a:endParaRPr lang="en-US" dirty="0"/>
          </a:p>
        </p:txBody>
      </p:sp>
    </p:spTree>
    <p:extLst>
      <p:ext uri="{BB962C8B-B14F-4D97-AF65-F5344CB8AC3E}">
        <p14:creationId xmlns:p14="http://schemas.microsoft.com/office/powerpoint/2010/main" val="15691736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31CC6-3A54-6535-6812-6672F037D9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812303-1FCF-4C74-BE9C-AB3F7A83B1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5B29BB-F487-E9D6-1144-9C58F03749CC}"/>
              </a:ext>
            </a:extLst>
          </p:cNvPr>
          <p:cNvSpPr>
            <a:spLocks noGrp="1"/>
          </p:cNvSpPr>
          <p:nvPr>
            <p:ph type="body" idx="1"/>
          </p:nvPr>
        </p:nvSpPr>
        <p:spPr/>
        <p:txBody>
          <a:bodyPr/>
          <a:lstStyle/>
          <a:p>
            <a:pPr rtl="0" fontAlgn="base"/>
            <a:r>
              <a:rPr lang="en-US" sz="900" b="0" i="0" kern="1200" dirty="0">
                <a:solidFill>
                  <a:schemeClr val="tx1"/>
                </a:solidFill>
                <a:effectLst/>
                <a:latin typeface="Girl Scout Display Light" panose="02020003000000000000" pitchFamily="18" charset="0"/>
                <a:ea typeface="+mn-ea"/>
                <a:cs typeface="+mn-cs"/>
              </a:rPr>
              <a:t>PPT </a:t>
            </a:r>
            <a:r>
              <a:rPr lang="en-US" b="0" i="0" dirty="0">
                <a:solidFill>
                  <a:srgbClr val="000000"/>
                </a:solidFill>
                <a:effectLst/>
                <a:latin typeface="WordVisi_MSFontService"/>
              </a:rPr>
              <a:t>–</a:t>
            </a:r>
            <a:r>
              <a:rPr lang="en-US" sz="900" b="0" i="0" kern="1200" dirty="0">
                <a:solidFill>
                  <a:schemeClr val="tx1"/>
                </a:solidFill>
                <a:effectLst/>
                <a:latin typeface="Girl Scout Display Light" panose="02020003000000000000" pitchFamily="18" charset="0"/>
                <a:ea typeface="+mn-ea"/>
                <a:cs typeface="+mn-cs"/>
              </a:rPr>
              <a:t> GIRL SCOUT SILVER AWARD  </a:t>
            </a:r>
          </a:p>
          <a:p>
            <a:pPr rtl="0" fontAlgn="base"/>
            <a:endParaRPr lang="en-US" sz="900" b="0" i="0" kern="1200" dirty="0">
              <a:solidFill>
                <a:schemeClr val="tx1"/>
              </a:solidFill>
              <a:effectLst/>
              <a:latin typeface="Girl Scout Display Light" panose="02020003000000000000" pitchFamily="18" charset="0"/>
              <a:ea typeface="+mn-ea"/>
              <a:cs typeface="+mn-cs"/>
            </a:endParaRPr>
          </a:p>
          <a:p>
            <a:pPr rtl="0" fontAlgn="base"/>
            <a:endParaRPr lang="en-US" sz="900" b="1" i="0" kern="1200" dirty="0">
              <a:solidFill>
                <a:schemeClr val="tx1"/>
              </a:solidFill>
              <a:effectLst/>
              <a:latin typeface="Girl Scout Display Light" panose="02020003000000000000" pitchFamily="18" charset="0"/>
              <a:ea typeface="+mn-ea"/>
              <a:cs typeface="+mn-cs"/>
            </a:endParaRPr>
          </a:p>
          <a:p>
            <a:pPr rtl="0" fontAlgn="base"/>
            <a:r>
              <a:rPr lang="en-US" sz="1800" b="1"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HIGHEST AWARDS SPEAKER:</a:t>
            </a:r>
            <a:r>
              <a:rPr lang="en-US" sz="18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 </a:t>
            </a:r>
            <a:r>
              <a:rPr lang="en-US" sz="900" b="0" i="0" kern="1200" dirty="0">
                <a:solidFill>
                  <a:schemeClr val="tx1"/>
                </a:solidFill>
                <a:effectLst/>
                <a:latin typeface="Girl Scout Display Light" panose="02020003000000000000" pitchFamily="18" charset="0"/>
                <a:ea typeface="+mn-ea"/>
                <a:cs typeface="+mn-cs"/>
              </a:rPr>
              <a:t>Thank you, Girl Scouts! Our next level of Highest Awards is Silver, achieved by Cadette level, 6</a:t>
            </a:r>
            <a:r>
              <a:rPr lang="en-US" sz="900" b="0" i="0" kern="1200" baseline="30000" dirty="0">
                <a:solidFill>
                  <a:schemeClr val="tx1"/>
                </a:solidFill>
                <a:effectLst/>
                <a:latin typeface="Girl Scout Display Light" panose="02020003000000000000" pitchFamily="18" charset="0"/>
                <a:ea typeface="+mn-ea"/>
                <a:cs typeface="+mn-cs"/>
              </a:rPr>
              <a:t>th</a:t>
            </a:r>
            <a:r>
              <a:rPr lang="en-US" sz="900" b="0" i="0" kern="1200" dirty="0">
                <a:solidFill>
                  <a:schemeClr val="tx1"/>
                </a:solidFill>
                <a:effectLst/>
                <a:latin typeface="Girl Scout Display Light" panose="02020003000000000000" pitchFamily="18" charset="0"/>
                <a:ea typeface="+mn-ea"/>
                <a:cs typeface="+mn-cs"/>
              </a:rPr>
              <a:t>-8</a:t>
            </a:r>
            <a:r>
              <a:rPr lang="en-US" sz="900" b="0" i="0" kern="1200" baseline="30000" dirty="0">
                <a:solidFill>
                  <a:schemeClr val="tx1"/>
                </a:solidFill>
                <a:effectLst/>
                <a:latin typeface="Girl Scout Display Light" panose="02020003000000000000" pitchFamily="18" charset="0"/>
                <a:ea typeface="+mn-ea"/>
                <a:cs typeface="+mn-cs"/>
              </a:rPr>
              <a:t>th</a:t>
            </a:r>
            <a:r>
              <a:rPr lang="en-US" sz="900" b="0" i="0" kern="1200" dirty="0">
                <a:solidFill>
                  <a:schemeClr val="tx1"/>
                </a:solidFill>
                <a:effectLst/>
                <a:latin typeface="Girl Scout Display Light" panose="02020003000000000000" pitchFamily="18" charset="0"/>
                <a:ea typeface="+mn-ea"/>
                <a:cs typeface="+mn-cs"/>
              </a:rPr>
              <a:t> grade Girl Scouts. Silver projects can be a collaborative effort between 2-4 girls in a Troop. </a:t>
            </a:r>
          </a:p>
          <a:p>
            <a:pPr rtl="0" fontAlgn="base"/>
            <a:endParaRPr lang="en-US" sz="900" b="0" i="0" kern="1200" dirty="0">
              <a:solidFill>
                <a:schemeClr val="tx1"/>
              </a:solidFill>
              <a:effectLst/>
              <a:latin typeface="Girl Scout Display Light" panose="02020003000000000000" pitchFamily="18" charset="0"/>
              <a:ea typeface="+mn-ea"/>
              <a:cs typeface="+mn-cs"/>
            </a:endParaRPr>
          </a:p>
          <a:p>
            <a:pPr rtl="0" fontAlgn="base"/>
            <a:r>
              <a:rPr lang="en-US" sz="1800" b="1"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HIGHEST AWARDS SPEAKER:</a:t>
            </a:r>
            <a:r>
              <a:rPr lang="en-US" sz="18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 </a:t>
            </a:r>
            <a:r>
              <a:rPr lang="en-US" sz="900" b="1" i="0" kern="1200" dirty="0">
                <a:solidFill>
                  <a:schemeClr val="tx1"/>
                </a:solidFill>
                <a:effectLst/>
                <a:latin typeface="Girl Scout Display Light" panose="02020003000000000000" pitchFamily="18" charset="0"/>
                <a:ea typeface="+mn-ea"/>
                <a:cs typeface="+mn-cs"/>
              </a:rPr>
              <a:t>&lt;&lt;Highlights of each Silver Award project with girls coming to the stage and a picture of their project/effort behind them&gt;&gt; </a:t>
            </a:r>
            <a:r>
              <a:rPr lang="en-US" sz="900" b="0" i="0" kern="1200" dirty="0">
                <a:solidFill>
                  <a:schemeClr val="tx1"/>
                </a:solidFill>
                <a:effectLst/>
                <a:latin typeface="Girl Scout Display Light" panose="02020003000000000000" pitchFamily="18" charset="0"/>
                <a:ea typeface="+mn-ea"/>
                <a:cs typeface="+mn-cs"/>
              </a:rPr>
              <a:t>  </a:t>
            </a:r>
          </a:p>
          <a:p>
            <a:pPr rtl="0" fontAlgn="base"/>
            <a:endParaRPr lang="en-US" sz="900" b="0" i="0" kern="1200" dirty="0">
              <a:solidFill>
                <a:schemeClr val="tx1"/>
              </a:solidFill>
              <a:effectLst/>
              <a:latin typeface="Girl Scout Display Light" panose="02020003000000000000" pitchFamily="18" charset="0"/>
              <a:ea typeface="+mn-ea"/>
              <a:cs typeface="+mn-cs"/>
            </a:endParaRPr>
          </a:p>
          <a:p>
            <a:pPr rtl="0" fontAlgn="base"/>
            <a:r>
              <a:rPr lang="en-US" sz="900" b="0" i="0" kern="1200" dirty="0">
                <a:solidFill>
                  <a:schemeClr val="tx1"/>
                </a:solidFill>
                <a:effectLst/>
                <a:latin typeface="Girl Scout Display Light" panose="02020003000000000000" pitchFamily="18" charset="0"/>
                <a:ea typeface="+mn-ea"/>
                <a:cs typeface="+mn-cs"/>
              </a:rPr>
              <a:t>Now, I invite all of this year’s Silver Award Girl Scouts to stand and be recognized!  </a:t>
            </a:r>
          </a:p>
          <a:p>
            <a:endParaRPr lang="en-US" dirty="0"/>
          </a:p>
        </p:txBody>
      </p:sp>
      <p:sp>
        <p:nvSpPr>
          <p:cNvPr id="4" name="Slide Number Placeholder 3">
            <a:extLst>
              <a:ext uri="{FF2B5EF4-FFF2-40B4-BE49-F238E27FC236}">
                <a16:creationId xmlns:a16="http://schemas.microsoft.com/office/drawing/2014/main" id="{2BE0870C-9405-07B4-7ECF-A4180A230B64}"/>
              </a:ext>
            </a:extLst>
          </p:cNvPr>
          <p:cNvSpPr>
            <a:spLocks noGrp="1"/>
          </p:cNvSpPr>
          <p:nvPr>
            <p:ph type="sldNum" sz="quarter" idx="5"/>
          </p:nvPr>
        </p:nvSpPr>
        <p:spPr/>
        <p:txBody>
          <a:bodyPr/>
          <a:lstStyle/>
          <a:p>
            <a:fld id="{418D6D84-A646-E642-963F-FEAA763E137C}" type="slidenum">
              <a:rPr lang="en-US" smtClean="0"/>
              <a:pPr/>
              <a:t>24</a:t>
            </a:fld>
            <a:endParaRPr lang="en-US" dirty="0"/>
          </a:p>
        </p:txBody>
      </p:sp>
    </p:spTree>
    <p:extLst>
      <p:ext uri="{BB962C8B-B14F-4D97-AF65-F5344CB8AC3E}">
        <p14:creationId xmlns:p14="http://schemas.microsoft.com/office/powerpoint/2010/main" val="3827301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519DE-2037-1553-687D-9FDC17ACA0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9A6E0DA-3B0E-2196-40F7-583D03A2B0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55E37E-B6C2-9974-921E-E0B9D6725274}"/>
              </a:ext>
            </a:extLst>
          </p:cNvPr>
          <p:cNvSpPr>
            <a:spLocks noGrp="1"/>
          </p:cNvSpPr>
          <p:nvPr>
            <p:ph type="body" idx="1"/>
          </p:nvPr>
        </p:nvSpPr>
        <p:spPr/>
        <p:txBody>
          <a:bodyPr/>
          <a:lstStyle/>
          <a:p>
            <a:pPr rtl="0" fontAlgn="base"/>
            <a:r>
              <a:rPr lang="en-US" sz="900" b="0" i="0" kern="1200" dirty="0">
                <a:solidFill>
                  <a:schemeClr val="tx1"/>
                </a:solidFill>
                <a:effectLst/>
                <a:latin typeface="Girl Scout Display Light" panose="02020003000000000000" pitchFamily="18" charset="0"/>
                <a:ea typeface="+mn-ea"/>
                <a:cs typeface="+mn-cs"/>
              </a:rPr>
              <a:t>PPT – SILVER AWARD GIRL SCOUTS   </a:t>
            </a:r>
          </a:p>
          <a:p>
            <a:pPr rtl="0" fontAlgn="base"/>
            <a:endParaRPr lang="en-US" sz="900" b="0" i="0" kern="1200" dirty="0">
              <a:solidFill>
                <a:schemeClr val="tx1"/>
              </a:solidFill>
              <a:effectLst/>
              <a:latin typeface="Girl Scout Display Light" panose="02020003000000000000" pitchFamily="18" charset="0"/>
              <a:ea typeface="+mn-ea"/>
              <a:cs typeface="+mn-cs"/>
            </a:endParaRPr>
          </a:p>
          <a:p>
            <a:pPr rtl="0" fontAlgn="base"/>
            <a:endParaRPr lang="en-US" sz="900" b="0" i="0" kern="1200" dirty="0">
              <a:solidFill>
                <a:schemeClr val="tx1"/>
              </a:solidFill>
              <a:effectLst/>
              <a:latin typeface="Girl Scout Display Light" panose="02020003000000000000" pitchFamily="18" charset="0"/>
              <a:ea typeface="+mn-ea"/>
              <a:cs typeface="+mn-cs"/>
            </a:endParaRPr>
          </a:p>
          <a:p>
            <a:pPr marL="0" marR="0" lvl="0" indent="0" algn="l" defTabSz="685783" rtl="0" eaLnBrk="1" fontAlgn="base" latinLnBrk="0" hangingPunct="1">
              <a:lnSpc>
                <a:spcPct val="100000"/>
              </a:lnSpc>
              <a:spcBef>
                <a:spcPts val="0"/>
              </a:spcBef>
              <a:spcAft>
                <a:spcPts val="0"/>
              </a:spcAft>
              <a:buClrTx/>
              <a:buSzTx/>
              <a:buFontTx/>
              <a:buNone/>
              <a:tabLst/>
              <a:defRPr/>
            </a:pPr>
            <a:r>
              <a:rPr lang="en-US" sz="1800" i="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&lt;&lt;Applause&gt;&gt;</a:t>
            </a:r>
            <a:r>
              <a:rPr lang="en-US" sz="18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rtl="0" fontAlgn="base"/>
            <a:endParaRPr lang="en-US" sz="900" b="0" i="0" kern="1200" dirty="0">
              <a:solidFill>
                <a:schemeClr val="tx1"/>
              </a:solidFill>
              <a:effectLst/>
              <a:latin typeface="Girl Scout Display Light" panose="02020003000000000000" pitchFamily="18" charset="0"/>
              <a:ea typeface="+mn-ea"/>
              <a:cs typeface="+mn-cs"/>
            </a:endParaRPr>
          </a:p>
        </p:txBody>
      </p:sp>
      <p:sp>
        <p:nvSpPr>
          <p:cNvPr id="4" name="Slide Number Placeholder 3">
            <a:extLst>
              <a:ext uri="{FF2B5EF4-FFF2-40B4-BE49-F238E27FC236}">
                <a16:creationId xmlns:a16="http://schemas.microsoft.com/office/drawing/2014/main" id="{2B203C17-BC3A-94C6-5159-99BBC4E963FA}"/>
              </a:ext>
            </a:extLst>
          </p:cNvPr>
          <p:cNvSpPr>
            <a:spLocks noGrp="1"/>
          </p:cNvSpPr>
          <p:nvPr>
            <p:ph type="sldNum" sz="quarter" idx="5"/>
          </p:nvPr>
        </p:nvSpPr>
        <p:spPr/>
        <p:txBody>
          <a:bodyPr/>
          <a:lstStyle/>
          <a:p>
            <a:fld id="{418D6D84-A646-E642-963F-FEAA763E137C}" type="slidenum">
              <a:rPr lang="en-US" smtClean="0"/>
              <a:pPr/>
              <a:t>25</a:t>
            </a:fld>
            <a:endParaRPr lang="en-US" dirty="0"/>
          </a:p>
        </p:txBody>
      </p:sp>
    </p:spTree>
    <p:extLst>
      <p:ext uri="{BB962C8B-B14F-4D97-AF65-F5344CB8AC3E}">
        <p14:creationId xmlns:p14="http://schemas.microsoft.com/office/powerpoint/2010/main" val="29418542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06F0C-7439-6B1C-07B2-8F398D9243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155421-2E74-E5D7-3E77-F80956DC58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E9CBAB-C06C-2866-123D-EDFCB3E21195}"/>
              </a:ext>
            </a:extLst>
          </p:cNvPr>
          <p:cNvSpPr>
            <a:spLocks noGrp="1"/>
          </p:cNvSpPr>
          <p:nvPr>
            <p:ph type="body" idx="1"/>
          </p:nvPr>
        </p:nvSpPr>
        <p:spPr/>
        <p:txBody>
          <a:bodyPr/>
          <a:lstStyle/>
          <a:p>
            <a:pPr rtl="0" fontAlgn="base"/>
            <a:r>
              <a:rPr lang="en-US" sz="900" b="0" i="0" kern="1200" dirty="0">
                <a:solidFill>
                  <a:schemeClr val="tx1"/>
                </a:solidFill>
                <a:effectLst/>
                <a:latin typeface="Girl Scout Display Light" panose="02020003000000000000" pitchFamily="18" charset="0"/>
                <a:ea typeface="+mn-ea"/>
                <a:cs typeface="+mn-cs"/>
              </a:rPr>
              <a:t>PPT </a:t>
            </a:r>
            <a:r>
              <a:rPr lang="en-US" b="0" i="0" dirty="0">
                <a:solidFill>
                  <a:srgbClr val="000000"/>
                </a:solidFill>
                <a:effectLst/>
                <a:latin typeface="WordVisi_MSFontService"/>
              </a:rPr>
              <a:t>– </a:t>
            </a:r>
            <a:r>
              <a:rPr lang="en-US" sz="900" b="0" i="0" kern="1200" dirty="0">
                <a:solidFill>
                  <a:schemeClr val="tx1"/>
                </a:solidFill>
                <a:effectLst/>
                <a:latin typeface="Girl Scout Display Light" panose="02020003000000000000" pitchFamily="18" charset="0"/>
                <a:ea typeface="+mn-ea"/>
                <a:cs typeface="+mn-cs"/>
              </a:rPr>
              <a:t> GIRL SCOUT GOLD AWARD  </a:t>
            </a:r>
          </a:p>
          <a:p>
            <a:pPr rtl="0" fontAlgn="base"/>
            <a:endParaRPr lang="en-US" sz="900" b="0" i="0" kern="1200" dirty="0">
              <a:solidFill>
                <a:schemeClr val="tx1"/>
              </a:solidFill>
              <a:effectLst/>
              <a:latin typeface="Girl Scout Display Light" panose="02020003000000000000" pitchFamily="18" charset="0"/>
              <a:ea typeface="+mn-ea"/>
              <a:cs typeface="+mn-cs"/>
            </a:endParaRPr>
          </a:p>
          <a:p>
            <a:pPr rtl="0" fontAlgn="base"/>
            <a:endParaRPr lang="en-US" sz="900" b="1" i="0" kern="1200" dirty="0">
              <a:solidFill>
                <a:schemeClr val="tx1"/>
              </a:solidFill>
              <a:effectLst/>
              <a:latin typeface="Girl Scout Display Light" panose="02020003000000000000" pitchFamily="18" charset="0"/>
              <a:ea typeface="+mn-ea"/>
              <a:cs typeface="+mn-cs"/>
            </a:endParaRPr>
          </a:p>
          <a:p>
            <a:pPr rtl="0" fontAlgn="base"/>
            <a:r>
              <a:rPr lang="en-US" sz="1800" b="1"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HIGHEST AWARDS SPEAKER:</a:t>
            </a:r>
            <a:r>
              <a:rPr lang="en-US" sz="18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 </a:t>
            </a:r>
            <a:r>
              <a:rPr lang="en-US" sz="900" b="0" i="0" kern="1200" dirty="0">
                <a:solidFill>
                  <a:schemeClr val="tx1"/>
                </a:solidFill>
                <a:effectLst/>
                <a:latin typeface="Girl Scout Display Light" panose="02020003000000000000" pitchFamily="18" charset="0"/>
                <a:ea typeface="+mn-ea"/>
                <a:cs typeface="+mn-cs"/>
              </a:rPr>
              <a:t>Thank you for making our communities stronger! Our final award in this series is the Gold Award. Gold Award Girl Scouts are high school girls who address issues they’re passionate about by planning and implementing a Take Action project that produces lasting change in their communities and beyond. It is often a year long process or more, working with a Subject Matter Expert and Girl Scout Gold Award mentor to complete their project. The process includes an initial proposal and approval by Girl Scouts of Orange County’s Gold Award Committee, then, hours of project planning, research, volunteer recruitment, and fine tuning—all leading up to a final product that will continue to impact the community even after the Girl Scout graduates.  </a:t>
            </a:r>
          </a:p>
          <a:p>
            <a:pPr rtl="0" fontAlgn="base"/>
            <a:endParaRPr lang="en-US" sz="900" b="0" i="0" kern="1200" dirty="0">
              <a:solidFill>
                <a:schemeClr val="tx1"/>
              </a:solidFill>
              <a:effectLst/>
              <a:latin typeface="Girl Scout Display Light" panose="02020003000000000000" pitchFamily="18" charset="0"/>
              <a:ea typeface="+mn-ea"/>
              <a:cs typeface="+mn-cs"/>
            </a:endParaRPr>
          </a:p>
          <a:p>
            <a:pPr rtl="0" fontAlgn="base"/>
            <a:r>
              <a:rPr lang="en-US" sz="1800" b="1"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HIGHEST AWARDS SPEAKER:</a:t>
            </a:r>
            <a:r>
              <a:rPr lang="en-US" sz="18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 </a:t>
            </a:r>
            <a:r>
              <a:rPr lang="en-US" sz="900" b="0" i="0" kern="1200" dirty="0">
                <a:solidFill>
                  <a:schemeClr val="tx1"/>
                </a:solidFill>
                <a:effectLst/>
                <a:latin typeface="Girl Scout Display Light" panose="02020003000000000000" pitchFamily="18" charset="0"/>
                <a:ea typeface="+mn-ea"/>
                <a:cs typeface="+mn-cs"/>
              </a:rPr>
              <a:t>Approximately one million Girl Scouts have earned the Gold Award since 1916. In OC, we are proud to celebrate nearly 3,000 Gold Award Girl Scouts!   </a:t>
            </a:r>
          </a:p>
          <a:p>
            <a:pPr rtl="0" fontAlgn="base"/>
            <a:r>
              <a:rPr lang="en-US" sz="900" b="0" i="0" kern="1200" dirty="0">
                <a:solidFill>
                  <a:schemeClr val="tx1"/>
                </a:solidFill>
                <a:effectLst/>
                <a:latin typeface="Girl Scout Display Light" panose="02020003000000000000" pitchFamily="18" charset="0"/>
                <a:ea typeface="+mn-ea"/>
                <a:cs typeface="+mn-cs"/>
              </a:rPr>
              <a:t>Now, I invite all of this year’s Gold Award Girl Scouts to stand and be recognized!  </a:t>
            </a:r>
          </a:p>
          <a:p>
            <a:endParaRPr lang="en-US" dirty="0"/>
          </a:p>
        </p:txBody>
      </p:sp>
      <p:sp>
        <p:nvSpPr>
          <p:cNvPr id="4" name="Slide Number Placeholder 3">
            <a:extLst>
              <a:ext uri="{FF2B5EF4-FFF2-40B4-BE49-F238E27FC236}">
                <a16:creationId xmlns:a16="http://schemas.microsoft.com/office/drawing/2014/main" id="{815D1E39-E13D-2D2C-A8B8-B32CB93F20C4}"/>
              </a:ext>
            </a:extLst>
          </p:cNvPr>
          <p:cNvSpPr>
            <a:spLocks noGrp="1"/>
          </p:cNvSpPr>
          <p:nvPr>
            <p:ph type="sldNum" sz="quarter" idx="5"/>
          </p:nvPr>
        </p:nvSpPr>
        <p:spPr/>
        <p:txBody>
          <a:bodyPr/>
          <a:lstStyle/>
          <a:p>
            <a:fld id="{418D6D84-A646-E642-963F-FEAA763E137C}" type="slidenum">
              <a:rPr lang="en-US" smtClean="0"/>
              <a:pPr/>
              <a:t>26</a:t>
            </a:fld>
            <a:endParaRPr lang="en-US" dirty="0"/>
          </a:p>
        </p:txBody>
      </p:sp>
    </p:spTree>
    <p:extLst>
      <p:ext uri="{BB962C8B-B14F-4D97-AF65-F5344CB8AC3E}">
        <p14:creationId xmlns:p14="http://schemas.microsoft.com/office/powerpoint/2010/main" val="22836977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2C79C-1F0C-4A49-B570-6508690394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1219A1-3145-2092-C360-4807B37E85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721A95-F2A3-FDB9-50FA-6223D8128392}"/>
              </a:ext>
            </a:extLst>
          </p:cNvPr>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PPT – GOLD AWARD GIRL SCOUTS   </a:t>
            </a:r>
            <a:endParaRPr lang="en-US" b="0" i="0" dirty="0">
              <a:solidFill>
                <a:srgbClr val="000000"/>
              </a:solidFill>
              <a:effectLst/>
              <a:latin typeface="Segoe UI" panose="020B0502040204020203" pitchFamily="34" charset="0"/>
            </a:endParaRPr>
          </a:p>
          <a:p>
            <a:pPr algn="ctr"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endParaRPr lang="en-US" sz="1800" b="1" i="0" dirty="0">
              <a:solidFill>
                <a:srgbClr val="002060"/>
              </a:solidFill>
              <a:effectLst/>
              <a:latin typeface="Calibri" panose="020F0502020204030204" pitchFamily="34" charset="0"/>
            </a:endParaRPr>
          </a:p>
          <a:p>
            <a:pPr algn="l" rtl="0" fontAlgn="base"/>
            <a:r>
              <a:rPr lang="en-US" sz="1800" b="1"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HIGHEST AWARDS SPEAKER:</a:t>
            </a:r>
            <a:r>
              <a:rPr lang="en-US" sz="1800" dirty="0">
                <a:solidFill>
                  <a:srgbClr val="002060"/>
                </a:solidFill>
                <a:effectLst/>
                <a:latin typeface="Calibri" panose="020F0502020204030204" pitchFamily="34" charset="0"/>
                <a:ea typeface="Times New Roman" panose="02020603050405020304" pitchFamily="18" charset="0"/>
                <a:cs typeface="Arial" panose="020B0604020202020204" pitchFamily="34" charset="0"/>
              </a:rPr>
              <a:t> </a:t>
            </a:r>
            <a:r>
              <a:rPr lang="en-US" sz="1800" b="0" i="0" dirty="0">
                <a:solidFill>
                  <a:srgbClr val="000000"/>
                </a:solidFill>
                <a:effectLst/>
                <a:latin typeface="Calibri" panose="020F0502020204030204" pitchFamily="34" charset="0"/>
              </a:rPr>
              <a:t>Amazing! And now I invite all past awardees of our Highest Awards in this room to stand and join our current awardees. Thank you for making our world a better place. Congratulations!  </a:t>
            </a:r>
            <a:endParaRPr lang="en-US" sz="900" b="0" i="0" dirty="0">
              <a:solidFill>
                <a:srgbClr val="000000"/>
              </a:solidFill>
              <a:effectLst/>
              <a:latin typeface="Segoe UI" panose="020B0502040204020203" pitchFamily="34" charset="0"/>
            </a:endParaRPr>
          </a:p>
          <a:p>
            <a:pPr algn="l" rtl="0" fontAlgn="base"/>
            <a:endParaRPr lang="en-US" sz="900" b="0" i="0" dirty="0">
              <a:solidFill>
                <a:srgbClr val="000000"/>
              </a:solidFill>
              <a:effectLst/>
              <a:latin typeface="Segoe UI" panose="020B0502040204020203" pitchFamily="34" charset="0"/>
            </a:endParaRPr>
          </a:p>
          <a:p>
            <a:pPr algn="l" rtl="0" fontAlgn="base"/>
            <a:r>
              <a:rPr lang="en-US" sz="900" b="0" i="0" dirty="0">
                <a:solidFill>
                  <a:srgbClr val="000000"/>
                </a:solidFill>
                <a:effectLst/>
                <a:latin typeface="Segoe UI" panose="020B0502040204020203" pitchFamily="34" charset="0"/>
              </a:rPr>
              <a:t>	</a:t>
            </a:r>
            <a:r>
              <a:rPr lang="en-US" sz="1800" b="0" i="1" dirty="0">
                <a:solidFill>
                  <a:srgbClr val="0070C0"/>
                </a:solidFill>
                <a:effectLst/>
                <a:latin typeface="Calibri" panose="020F0502020204030204" pitchFamily="34" charset="0"/>
              </a:rPr>
              <a:t>&lt;&lt;Applause&gt;&gt;</a:t>
            </a:r>
            <a:r>
              <a:rPr lang="en-US" sz="1800" b="0" i="0" dirty="0">
                <a:solidFill>
                  <a:srgbClr val="0070C0"/>
                </a:solidFill>
                <a:effectLst/>
                <a:latin typeface="Calibri" panose="020F0502020204030204" pitchFamily="34" charset="0"/>
              </a:rPr>
              <a:t> </a:t>
            </a:r>
            <a:endParaRPr lang="en-US" sz="900" b="0" i="0" dirty="0">
              <a:solidFill>
                <a:srgbClr val="000000"/>
              </a:solidFill>
              <a:effectLst/>
              <a:latin typeface="Segoe UI" panose="020B0502040204020203" pitchFamily="34" charset="0"/>
            </a:endParaRPr>
          </a:p>
          <a:p>
            <a:pPr algn="l" rtl="0" fontAlgn="base"/>
            <a:endParaRPr lang="en-US" sz="900" b="0" i="0" dirty="0">
              <a:solidFill>
                <a:srgbClr val="000000"/>
              </a:solidFill>
              <a:effectLst/>
              <a:latin typeface="Segoe UI" panose="020B0502040204020203" pitchFamily="34" charset="0"/>
            </a:endParaRPr>
          </a:p>
          <a:p>
            <a:pPr algn="l" rtl="0" fontAlgn="base"/>
            <a:r>
              <a:rPr lang="en-US" sz="900" b="0" i="0" dirty="0">
                <a:solidFill>
                  <a:srgbClr val="000000"/>
                </a:solidFill>
                <a:effectLst/>
                <a:latin typeface="Segoe UI" panose="020B0502040204020203" pitchFamily="34" charset="0"/>
              </a:rPr>
              <a:t>	</a:t>
            </a:r>
            <a:r>
              <a:rPr lang="en-US" sz="1800" b="0" i="1" dirty="0">
                <a:solidFill>
                  <a:srgbClr val="0070C0"/>
                </a:solidFill>
                <a:effectLst/>
                <a:latin typeface="Calibri" panose="020F0502020204030204" pitchFamily="34" charset="0"/>
              </a:rPr>
              <a:t>&lt;&lt;Speaker 3 exits&gt;&gt;</a:t>
            </a:r>
            <a:r>
              <a:rPr lang="en-US" sz="1800" b="0" i="0" dirty="0">
                <a:solidFill>
                  <a:srgbClr val="0070C0"/>
                </a:solidFill>
                <a:effectLst/>
                <a:latin typeface="Calibri" panose="020F0502020204030204" pitchFamily="34" charset="0"/>
              </a:rPr>
              <a:t> </a:t>
            </a:r>
            <a:endParaRPr lang="en-US" sz="900" b="0" i="0" dirty="0">
              <a:solidFill>
                <a:srgbClr val="000000"/>
              </a:solidFill>
              <a:effectLst/>
              <a:latin typeface="Segoe UI" panose="020B0502040204020203" pitchFamily="34" charset="0"/>
            </a:endParaRPr>
          </a:p>
          <a:p>
            <a:pPr algn="l" rtl="0" fontAlgn="base"/>
            <a:endParaRPr lang="en-US" sz="900" b="0" i="0" dirty="0">
              <a:solidFill>
                <a:srgbClr val="000000"/>
              </a:solidFill>
              <a:effectLst/>
              <a:latin typeface="Segoe UI" panose="020B0502040204020203" pitchFamily="34" charset="0"/>
            </a:endParaRPr>
          </a:p>
          <a:p>
            <a:pPr algn="l" rtl="0" fontAlgn="base"/>
            <a:r>
              <a:rPr lang="en-US" sz="900" b="0" i="0" dirty="0">
                <a:solidFill>
                  <a:srgbClr val="000000"/>
                </a:solidFill>
                <a:effectLst/>
                <a:latin typeface="Segoe UI" panose="020B0502040204020203" pitchFamily="34" charset="0"/>
              </a:rPr>
              <a:t>	</a:t>
            </a:r>
            <a:r>
              <a:rPr lang="en-US" sz="1800" b="0" i="1" dirty="0">
                <a:solidFill>
                  <a:srgbClr val="0070C0"/>
                </a:solidFill>
                <a:effectLst/>
                <a:latin typeface="Calibri" panose="020F0502020204030204" pitchFamily="34" charset="0"/>
              </a:rPr>
              <a:t>&lt;&lt;Emcee 1 enters&gt;&gt;</a:t>
            </a:r>
            <a:r>
              <a:rPr lang="en-US" sz="1800" b="0" i="0" dirty="0">
                <a:solidFill>
                  <a:srgbClr val="0070C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a:extLst>
              <a:ext uri="{FF2B5EF4-FFF2-40B4-BE49-F238E27FC236}">
                <a16:creationId xmlns:a16="http://schemas.microsoft.com/office/drawing/2014/main" id="{BE6536FA-40E7-9308-DDF1-23A3378C36A2}"/>
              </a:ext>
            </a:extLst>
          </p:cNvPr>
          <p:cNvSpPr>
            <a:spLocks noGrp="1"/>
          </p:cNvSpPr>
          <p:nvPr>
            <p:ph type="sldNum" sz="quarter" idx="5"/>
          </p:nvPr>
        </p:nvSpPr>
        <p:spPr/>
        <p:txBody>
          <a:bodyPr/>
          <a:lstStyle/>
          <a:p>
            <a:fld id="{418D6D84-A646-E642-963F-FEAA763E137C}" type="slidenum">
              <a:rPr lang="en-US" smtClean="0"/>
              <a:pPr/>
              <a:t>27</a:t>
            </a:fld>
            <a:endParaRPr lang="en-US" dirty="0"/>
          </a:p>
        </p:txBody>
      </p:sp>
    </p:spTree>
    <p:extLst>
      <p:ext uri="{BB962C8B-B14F-4D97-AF65-F5344CB8AC3E}">
        <p14:creationId xmlns:p14="http://schemas.microsoft.com/office/powerpoint/2010/main" val="773667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7258E-51D6-2B24-D554-05FDD84AF9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20E7CD-88CD-71F0-0945-39E27C2A89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C85CE-8F68-CDF4-40E3-AFE46BF5D120}"/>
              </a:ext>
            </a:extLst>
          </p:cNvPr>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PPT – FAITH AWARDS </a:t>
            </a:r>
          </a:p>
          <a:p>
            <a:pPr algn="l" rtl="0" fontAlgn="base"/>
            <a:endParaRPr lang="en-US" b="0" i="0" dirty="0">
              <a:solidFill>
                <a:srgbClr val="000000"/>
              </a:solidFill>
              <a:effectLst/>
              <a:latin typeface="Segoe UI" panose="020B0502040204020203" pitchFamily="34" charset="0"/>
            </a:endParaRPr>
          </a:p>
          <a:p>
            <a:pPr algn="l" rtl="0" fontAlgn="base"/>
            <a:endParaRPr lang="en-US" sz="1800" b="1" i="0" u="sng" dirty="0">
              <a:solidFill>
                <a:srgbClr val="000000"/>
              </a:solidFill>
              <a:effectLst/>
              <a:latin typeface="Calibri" panose="020F0502020204030204" pitchFamily="34" charset="0"/>
            </a:endParaRPr>
          </a:p>
          <a:p>
            <a:pPr algn="l" rtl="0" fontAlgn="base"/>
            <a:r>
              <a:rPr lang="en-US" sz="1800" b="1" i="0" u="sng" dirty="0">
                <a:solidFill>
                  <a:srgbClr val="000000"/>
                </a:solidFill>
                <a:effectLst/>
                <a:latin typeface="Calibri" panose="020F0502020204030204" pitchFamily="34" charset="0"/>
              </a:rPr>
              <a:t>FAITH AWARDS</a:t>
            </a:r>
            <a:r>
              <a:rPr lang="en-US" sz="1800" b="0" i="0" dirty="0">
                <a:solidFill>
                  <a:srgbClr val="000000"/>
                </a:solidFill>
                <a:effectLst/>
                <a:latin typeface="Calibri" panose="020F0502020204030204" pitchFamily="34" charset="0"/>
              </a:rPr>
              <a:t> </a:t>
            </a:r>
          </a:p>
          <a:p>
            <a:pPr algn="l" rtl="0" fontAlgn="base"/>
            <a:endParaRPr lang="en-US" b="0" i="0" dirty="0">
              <a:solidFill>
                <a:srgbClr val="000000"/>
              </a:solidFill>
              <a:effectLst/>
              <a:latin typeface="Segoe UI" panose="020B0502040204020203" pitchFamily="34" charset="0"/>
            </a:endParaRPr>
          </a:p>
          <a:p>
            <a:pPr algn="l" rtl="0" fontAlgn="base"/>
            <a:r>
              <a:rPr lang="en-US" sz="1800" b="1" i="0" dirty="0">
                <a:solidFill>
                  <a:srgbClr val="7030A0"/>
                </a:solidFill>
                <a:effectLst/>
                <a:latin typeface="Calibri" panose="020F0502020204030204" pitchFamily="34" charset="0"/>
              </a:rPr>
              <a:t>EMCEE 1:</a:t>
            </a:r>
            <a:r>
              <a:rPr lang="en-US" sz="1800" b="0" i="0" dirty="0">
                <a:solidFill>
                  <a:srgbClr val="7030A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What do all Girl Scouts have in common? We make the Girl Scout Promise and commit to live by the Girl Scout Law! Our next awards celebrate girls who have made a commitment to explore the Girl Scout Law and connect their Girl Scout experience to their faith by earning our national faith awards. In fact, girls from all faith backgrounds, including those who do not belong to a faith community, can earn national Girl Scout faith awards as they explore the common principles and values shared between religions and the Girl Scout Movement.  </a:t>
            </a:r>
            <a:endParaRPr lang="en-US" b="0" i="0" dirty="0">
              <a:solidFill>
                <a:srgbClr val="000000"/>
              </a:solidFill>
              <a:effectLst/>
              <a:latin typeface="Segoe UI" panose="020B0502040204020203" pitchFamily="34" charset="0"/>
            </a:endParaRPr>
          </a:p>
          <a:p>
            <a:pPr algn="l" rtl="0" fontAlgn="base"/>
            <a:endParaRPr lang="en-US" sz="1800" b="1" i="0" dirty="0">
              <a:solidFill>
                <a:srgbClr val="7030A0"/>
              </a:solidFill>
              <a:effectLst/>
              <a:latin typeface="Calibri" panose="020F0502020204030204" pitchFamily="34" charset="0"/>
            </a:endParaRPr>
          </a:p>
          <a:p>
            <a:pPr algn="l" rtl="0" fontAlgn="base"/>
            <a:r>
              <a:rPr lang="en-US" sz="1800" b="1" i="0" dirty="0">
                <a:solidFill>
                  <a:srgbClr val="7030A0"/>
                </a:solidFill>
                <a:effectLst/>
                <a:latin typeface="Calibri" panose="020F0502020204030204" pitchFamily="34" charset="0"/>
              </a:rPr>
              <a:t>EMCEE 1:</a:t>
            </a:r>
            <a:r>
              <a:rPr lang="en-US" sz="1800" b="0" i="0" dirty="0">
                <a:solidFill>
                  <a:srgbClr val="7030A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Our GSOC Girl Scout Faith Awards recognize Girl Scouts who have earned Girl Scouts’ national </a:t>
            </a:r>
            <a:r>
              <a:rPr lang="en-US" sz="1800" b="0" i="1" dirty="0">
                <a:solidFill>
                  <a:srgbClr val="000000"/>
                </a:solidFill>
                <a:effectLst/>
                <a:latin typeface="Calibri" panose="020F0502020204030204" pitchFamily="34" charset="0"/>
              </a:rPr>
              <a:t>My Promise, My Faith</a:t>
            </a:r>
            <a:r>
              <a:rPr lang="en-US" sz="1800" b="0" i="0" dirty="0">
                <a:solidFill>
                  <a:srgbClr val="000000"/>
                </a:solidFill>
                <a:effectLst/>
                <a:latin typeface="Calibri" panose="020F0502020204030204" pitchFamily="34" charset="0"/>
              </a:rPr>
              <a:t> awards over multiple years. This year, we are pleased to recognize a Girl Scout with the </a:t>
            </a:r>
            <a:r>
              <a:rPr lang="en-US" sz="1800" b="0" i="0" u="sng" dirty="0">
                <a:solidFill>
                  <a:srgbClr val="000000"/>
                </a:solidFill>
                <a:effectLst/>
                <a:latin typeface="Calibri" panose="020F0502020204030204" pitchFamily="34" charset="0"/>
              </a:rPr>
              <a:t>OC Faith Mentor certificate</a:t>
            </a:r>
            <a:r>
              <a:rPr lang="en-US" sz="1800" b="0" i="0" dirty="0">
                <a:solidFill>
                  <a:srgbClr val="000000"/>
                </a:solidFill>
                <a:effectLst/>
                <a:latin typeface="Calibri" panose="020F0502020204030204" pitchFamily="34" charset="0"/>
              </a:rPr>
              <a:t>. The OC Faith Mentor certificate is presented to Girl Scout Cadettes, Seniors, and Ambassadors who have earned 7 or more </a:t>
            </a:r>
            <a:r>
              <a:rPr lang="en-US" sz="1800" b="0" i="1" dirty="0">
                <a:solidFill>
                  <a:srgbClr val="000000"/>
                </a:solidFill>
                <a:effectLst/>
                <a:latin typeface="Calibri" panose="020F0502020204030204" pitchFamily="34" charset="0"/>
              </a:rPr>
              <a:t>My Promise, My Faith</a:t>
            </a:r>
            <a:r>
              <a:rPr lang="en-US" sz="1800" b="0" i="0" dirty="0">
                <a:solidFill>
                  <a:srgbClr val="000000"/>
                </a:solidFill>
                <a:effectLst/>
                <a:latin typeface="Calibri" panose="020F0502020204030204" pitchFamily="34" charset="0"/>
              </a:rPr>
              <a:t> awards and helped Girl Scout Daisies, Brownies, and Juniors to earn the </a:t>
            </a:r>
            <a:r>
              <a:rPr lang="en-US" sz="1800" b="0" i="1" dirty="0">
                <a:solidFill>
                  <a:srgbClr val="000000"/>
                </a:solidFill>
                <a:effectLst/>
                <a:latin typeface="Calibri" panose="020F0502020204030204" pitchFamily="34" charset="0"/>
              </a:rPr>
              <a:t>My Promise, My Faith</a:t>
            </a:r>
            <a:r>
              <a:rPr lang="en-US" sz="1800" b="0" i="0" dirty="0">
                <a:solidFill>
                  <a:srgbClr val="000000"/>
                </a:solidFill>
                <a:effectLst/>
                <a:latin typeface="Calibri" panose="020F0502020204030204" pitchFamily="34" charset="0"/>
              </a:rPr>
              <a:t> awards for their level.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a:extLst>
              <a:ext uri="{FF2B5EF4-FFF2-40B4-BE49-F238E27FC236}">
                <a16:creationId xmlns:a16="http://schemas.microsoft.com/office/drawing/2014/main" id="{026291FB-A2D5-9B9E-D230-003345E92F66}"/>
              </a:ext>
            </a:extLst>
          </p:cNvPr>
          <p:cNvSpPr>
            <a:spLocks noGrp="1"/>
          </p:cNvSpPr>
          <p:nvPr>
            <p:ph type="sldNum" sz="quarter" idx="5"/>
          </p:nvPr>
        </p:nvSpPr>
        <p:spPr/>
        <p:txBody>
          <a:bodyPr/>
          <a:lstStyle/>
          <a:p>
            <a:fld id="{418D6D84-A646-E642-963F-FEAA763E137C}" type="slidenum">
              <a:rPr lang="en-US" smtClean="0"/>
              <a:pPr/>
              <a:t>28</a:t>
            </a:fld>
            <a:endParaRPr lang="en-US" dirty="0"/>
          </a:p>
        </p:txBody>
      </p:sp>
    </p:spTree>
    <p:extLst>
      <p:ext uri="{BB962C8B-B14F-4D97-AF65-F5344CB8AC3E}">
        <p14:creationId xmlns:p14="http://schemas.microsoft.com/office/powerpoint/2010/main" val="35762026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lnSpc>
                <a:spcPct val="200000"/>
              </a:lnSpc>
            </a:pPr>
            <a:r>
              <a:rPr lang="en-US" sz="18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rPr>
              <a:t>PPT – OC FAITH MENTOR AWARDEE NAME</a:t>
            </a:r>
            <a:endParaRPr lang="en-US" sz="1800" dirty="0">
              <a:effectLst/>
              <a:latin typeface="Times New Roman" panose="02020603050405020304" pitchFamily="18" charset="0"/>
              <a:ea typeface="Times New Roman" panose="02020603050405020304" pitchFamily="18" charset="0"/>
            </a:endParaRPr>
          </a:p>
          <a:p>
            <a:pPr algn="l" rtl="0" fontAlgn="base"/>
            <a:endParaRPr lang="en-US" b="0" i="0" dirty="0">
              <a:solidFill>
                <a:srgbClr val="000000"/>
              </a:solidFill>
              <a:effectLst/>
              <a:latin typeface="Segoe UI" panose="020B0502040204020203" pitchFamily="34" charset="0"/>
            </a:endParaRPr>
          </a:p>
          <a:p>
            <a:pPr algn="l" rtl="0" fontAlgn="base"/>
            <a:endParaRPr lang="en-US" sz="900" b="1" i="0" dirty="0">
              <a:solidFill>
                <a:srgbClr val="7030A0"/>
              </a:solidFill>
              <a:effectLst/>
              <a:latin typeface="Calibri" panose="020F0502020204030204" pitchFamily="34" charset="0"/>
            </a:endParaRPr>
          </a:p>
          <a:p>
            <a:pPr algn="l" rtl="0" fontAlgn="base"/>
            <a:r>
              <a:rPr lang="en-US" sz="900" b="1" i="0" dirty="0">
                <a:solidFill>
                  <a:srgbClr val="7030A0"/>
                </a:solidFill>
                <a:effectLst/>
                <a:latin typeface="Calibri" panose="020F0502020204030204" pitchFamily="34" charset="0"/>
              </a:rPr>
              <a:t>EMCEE 1:</a:t>
            </a:r>
            <a:r>
              <a:rPr lang="en-US" sz="900" b="0" i="0" dirty="0">
                <a:solidFill>
                  <a:srgbClr val="7030A0"/>
                </a:solidFill>
                <a:effectLst/>
                <a:latin typeface="Calibri" panose="020F0502020204030204" pitchFamily="34" charset="0"/>
              </a:rPr>
              <a:t> </a:t>
            </a:r>
            <a:r>
              <a:rPr lang="en-US" sz="900" b="0" i="0" dirty="0">
                <a:solidFill>
                  <a:srgbClr val="000000"/>
                </a:solidFill>
                <a:effectLst/>
                <a:latin typeface="Calibri" panose="020F0502020204030204" pitchFamily="34" charset="0"/>
              </a:rPr>
              <a:t>From </a:t>
            </a:r>
            <a:r>
              <a:rPr lang="en-US" sz="900" b="1" i="0" dirty="0">
                <a:solidFill>
                  <a:srgbClr val="FF0000"/>
                </a:solidFill>
                <a:effectLst/>
                <a:latin typeface="Calibri" panose="020F0502020204030204" pitchFamily="34" charset="0"/>
              </a:rPr>
              <a:t>&lt;&lt;Service Unit: Troop#, Name</a:t>
            </a:r>
            <a:r>
              <a:rPr lang="en-US" sz="900" b="1" i="0" u="none" dirty="0">
                <a:solidFill>
                  <a:srgbClr val="FF0000"/>
                </a:solidFill>
                <a:effectLst/>
                <a:latin typeface="Calibri" panose="020F0502020204030204" pitchFamily="34" charset="0"/>
              </a:rPr>
              <a:t>&gt;&gt;</a:t>
            </a:r>
            <a:r>
              <a:rPr lang="en-US" sz="900" b="0" i="0" u="none" dirty="0">
                <a:solidFill>
                  <a:srgbClr val="000000"/>
                </a:solidFill>
                <a:effectLst/>
                <a:latin typeface="Calibri" panose="020F0502020204030204" pitchFamily="34" charset="0"/>
              </a:rPr>
              <a:t>.</a:t>
            </a:r>
            <a:r>
              <a:rPr lang="en-US" sz="900" b="1" i="0" dirty="0">
                <a:solidFill>
                  <a:srgbClr val="000000"/>
                </a:solidFill>
                <a:effectLst/>
                <a:latin typeface="Calibri" panose="020F0502020204030204" pitchFamily="34" charset="0"/>
              </a:rPr>
              <a:t> </a:t>
            </a:r>
            <a:r>
              <a:rPr lang="en-US" sz="900" b="0" i="0" dirty="0">
                <a:solidFill>
                  <a:srgbClr val="000000"/>
                </a:solidFill>
                <a:effectLst/>
                <a:latin typeface="Calibri" panose="020F0502020204030204" pitchFamily="34" charset="0"/>
              </a:rPr>
              <a:t>Congratulations!  </a:t>
            </a:r>
            <a:endParaRPr lang="en-US" sz="800" b="0" i="0" dirty="0">
              <a:solidFill>
                <a:srgbClr val="000000"/>
              </a:solidFill>
              <a:effectLst/>
              <a:latin typeface="Segoe UI" panose="020B0502040204020203" pitchFamily="34" charset="0"/>
            </a:endParaRPr>
          </a:p>
          <a:p>
            <a:pPr algn="l" rtl="0" fontAlgn="base"/>
            <a:endParaRPr lang="en-US" sz="800" b="0" i="0" dirty="0">
              <a:solidFill>
                <a:srgbClr val="000000"/>
              </a:solidFill>
              <a:effectLst/>
              <a:latin typeface="Segoe UI" panose="020B0502040204020203" pitchFamily="34" charset="0"/>
            </a:endParaRPr>
          </a:p>
          <a:p>
            <a:pPr algn="l" rtl="0" fontAlgn="base"/>
            <a:r>
              <a:rPr lang="en-US" sz="900" b="0" i="1" dirty="0">
                <a:solidFill>
                  <a:srgbClr val="0070C0"/>
                </a:solidFill>
                <a:effectLst/>
                <a:latin typeface="Calibri" panose="020F0502020204030204" pitchFamily="34" charset="0"/>
              </a:rPr>
              <a:t>	&lt;&lt;Applause&gt;&gt;</a:t>
            </a:r>
            <a:r>
              <a:rPr lang="en-US" sz="900" b="0" i="0" dirty="0">
                <a:solidFill>
                  <a:srgbClr val="0070C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418D6D84-A646-E642-963F-FEAA763E137C}" type="slidenum">
              <a:rPr lang="en-US" smtClean="0"/>
              <a:pPr/>
              <a:t>29</a:t>
            </a:fld>
            <a:endParaRPr lang="en-US" dirty="0"/>
          </a:p>
        </p:txBody>
      </p:sp>
    </p:spTree>
    <p:extLst>
      <p:ext uri="{BB962C8B-B14F-4D97-AF65-F5344CB8AC3E}">
        <p14:creationId xmlns:p14="http://schemas.microsoft.com/office/powerpoint/2010/main" val="4186709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PPT – MENTORING AWARDS</a:t>
            </a:r>
          </a:p>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endParaRPr lang="en-US" sz="1800" b="1" i="0" u="sng" dirty="0">
              <a:solidFill>
                <a:srgbClr val="000000"/>
              </a:solidFill>
              <a:effectLst/>
              <a:latin typeface="Calibri" panose="020F0502020204030204" pitchFamily="34" charset="0"/>
            </a:endParaRPr>
          </a:p>
          <a:p>
            <a:pPr algn="l" rtl="0" fontAlgn="base"/>
            <a:r>
              <a:rPr lang="en-US" sz="1800" b="1" i="0" u="sng" dirty="0">
                <a:solidFill>
                  <a:srgbClr val="000000"/>
                </a:solidFill>
                <a:effectLst/>
                <a:latin typeface="Calibri" panose="020F0502020204030204" pitchFamily="34" charset="0"/>
              </a:rPr>
              <a:t>MENTORING AWARDS</a:t>
            </a:r>
            <a:r>
              <a:rPr lang="en-US" sz="1800" b="0" i="0" dirty="0">
                <a:solidFill>
                  <a:srgbClr val="000000"/>
                </a:solidFill>
                <a:effectLst/>
                <a:latin typeface="Calibri" panose="020F0502020204030204" pitchFamily="34" charset="0"/>
              </a:rPr>
              <a:t> </a:t>
            </a:r>
          </a:p>
          <a:p>
            <a:pPr algn="l" rtl="0" fontAlgn="base"/>
            <a:endParaRPr lang="en-US" b="0" i="0" dirty="0">
              <a:solidFill>
                <a:srgbClr val="000000"/>
              </a:solidFill>
              <a:effectLst/>
              <a:latin typeface="Segoe UI" panose="020B0502040204020203" pitchFamily="34" charset="0"/>
            </a:endParaRPr>
          </a:p>
          <a:p>
            <a:pPr algn="l" rtl="0" fontAlgn="base"/>
            <a:r>
              <a:rPr lang="en-US" sz="1800" b="1" i="0" dirty="0">
                <a:solidFill>
                  <a:srgbClr val="7030A0"/>
                </a:solidFill>
                <a:effectLst/>
                <a:latin typeface="Calibri" panose="020F0502020204030204" pitchFamily="34" charset="0"/>
              </a:rPr>
              <a:t>EMCEE 1:</a:t>
            </a:r>
            <a:r>
              <a:rPr lang="en-US" sz="1800" b="0" i="0" dirty="0">
                <a:solidFill>
                  <a:srgbClr val="000000"/>
                </a:solidFill>
                <a:effectLst/>
                <a:latin typeface="Calibri" panose="020F0502020204030204" pitchFamily="34" charset="0"/>
              </a:rPr>
              <a:t> Our next awards celebrate girls who have made a commitment to grow their personal leadership experience through training and service hours mentoring younger Girl Scouts. This year, we are pleased to recognize </a:t>
            </a:r>
            <a:r>
              <a:rPr lang="en-US" sz="1800" b="1" i="0" dirty="0">
                <a:solidFill>
                  <a:srgbClr val="000000"/>
                </a:solidFill>
                <a:effectLst/>
                <a:latin typeface="Calibri" panose="020F0502020204030204" pitchFamily="34" charset="0"/>
              </a:rPr>
              <a:t>&lt;&lt;</a:t>
            </a:r>
            <a:r>
              <a:rPr lang="en-US" sz="1800" b="1" i="0" dirty="0">
                <a:solidFill>
                  <a:srgbClr val="FF0000"/>
                </a:solidFill>
                <a:effectLst/>
                <a:latin typeface="Calibri" panose="020F0502020204030204" pitchFamily="34" charset="0"/>
              </a:rPr>
              <a:t>#&gt;&gt;</a:t>
            </a:r>
            <a:r>
              <a:rPr lang="en-US" sz="1800" b="0" i="0" dirty="0">
                <a:solidFill>
                  <a:srgbClr val="000000"/>
                </a:solidFill>
                <a:effectLst/>
                <a:latin typeface="Calibri" panose="020F0502020204030204" pitchFamily="34" charset="0"/>
              </a:rPr>
              <a:t> Girl Scouts earning their Junior Aide. Girl Scout Juniors earn this mentoring award by helping Daisies or Brownies earn one of their Journeys. Please give these Girl Scouts a cheer as they join us on stage. </a:t>
            </a:r>
          </a:p>
          <a:p>
            <a:pPr algn="l" rtl="0" fontAlgn="base"/>
            <a:endParaRPr lang="en-US" b="0" i="0" dirty="0">
              <a:solidFill>
                <a:srgbClr val="000000"/>
              </a:solidFill>
              <a:effectLst/>
              <a:latin typeface="Segoe UI" panose="020B0502040204020203" pitchFamily="34" charset="0"/>
            </a:endParaRPr>
          </a:p>
          <a:p>
            <a:pPr algn="l" rtl="0" fontAlgn="base"/>
            <a:r>
              <a:rPr lang="en-US" sz="1800" b="1" i="0" dirty="0">
                <a:solidFill>
                  <a:srgbClr val="00B050"/>
                </a:solidFill>
                <a:effectLst/>
                <a:latin typeface="Calibri" panose="020F0502020204030204" pitchFamily="34" charset="0"/>
              </a:rPr>
              <a:t>EMCEE 2:</a:t>
            </a:r>
            <a:r>
              <a:rPr lang="en-US" sz="1800" b="0" i="0" dirty="0">
                <a:solidFill>
                  <a:srgbClr val="00B05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Cadettes earn the Leader in Action Award by assisting Brownies to complete a Journey. Please give a round of applause as these Cadettes join us on stage. In addition to earning the </a:t>
            </a:r>
            <a:r>
              <a:rPr lang="en-US" sz="1800" b="0" i="0" dirty="0" err="1">
                <a:solidFill>
                  <a:srgbClr val="000000"/>
                </a:solidFill>
                <a:effectLst/>
                <a:latin typeface="Calibri" panose="020F0502020204030204" pitchFamily="34" charset="0"/>
              </a:rPr>
              <a:t>LiA</a:t>
            </a:r>
            <a:r>
              <a:rPr lang="en-US" sz="1800" b="0" i="0" dirty="0">
                <a:solidFill>
                  <a:srgbClr val="000000"/>
                </a:solidFill>
                <a:effectLst/>
                <a:latin typeface="Calibri" panose="020F0502020204030204" pitchFamily="34" charset="0"/>
              </a:rPr>
              <a:t>, Cadettes that also complete the Program Aide Leadership Training Course and 6 additional sessions of working with younger girls, have earned the Program Aide pin. Congratulations, Cadettes on your outstanding leadership! </a:t>
            </a:r>
          </a:p>
          <a:p>
            <a:pPr algn="l" rtl="0" fontAlgn="base"/>
            <a:endParaRPr lang="en-US" b="0" i="0" dirty="0">
              <a:solidFill>
                <a:srgbClr val="000000"/>
              </a:solidFill>
              <a:effectLst/>
              <a:latin typeface="Segoe UI" panose="020B0502040204020203" pitchFamily="34" charset="0"/>
            </a:endParaRPr>
          </a:p>
          <a:p>
            <a:pPr algn="l" rtl="0" fontAlgn="base"/>
            <a:endParaRPr lang="en-US" sz="1800" b="1" i="0" dirty="0">
              <a:solidFill>
                <a:srgbClr val="7030A0"/>
              </a:solidFill>
              <a:effectLst/>
              <a:latin typeface="Calibri" panose="020F0502020204030204" pitchFamily="34" charset="0"/>
            </a:endParaRPr>
          </a:p>
          <a:p>
            <a:pPr algn="l" rtl="0" fontAlgn="base"/>
            <a:r>
              <a:rPr lang="en-US" sz="1800" b="1" i="0" dirty="0">
                <a:solidFill>
                  <a:srgbClr val="7030A0"/>
                </a:solidFill>
                <a:effectLst/>
                <a:latin typeface="Calibri" panose="020F0502020204030204" pitchFamily="34" charset="0"/>
              </a:rPr>
              <a:t>EMCEE 1:</a:t>
            </a:r>
            <a:r>
              <a:rPr lang="en-US" sz="1800" b="0" i="0" dirty="0">
                <a:solidFill>
                  <a:srgbClr val="7030A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The CIT or Counselor in Training pins recognize Senior and Ambassador Girl Scouts working towards becoming Camp Counselors. Let’s give them a cheer as they join us on stage! </a:t>
            </a:r>
          </a:p>
          <a:p>
            <a:pPr algn="l" rtl="0" fontAlgn="base"/>
            <a:endParaRPr lang="en-US" b="0" i="0" dirty="0">
              <a:solidFill>
                <a:srgbClr val="000000"/>
              </a:solidFill>
              <a:effectLst/>
              <a:latin typeface="Segoe UI" panose="020B0502040204020203" pitchFamily="34" charset="0"/>
            </a:endParaRPr>
          </a:p>
          <a:p>
            <a:pPr algn="l" rtl="0" fontAlgn="base"/>
            <a:endParaRPr lang="en-US" sz="1800" b="1" i="0" dirty="0">
              <a:solidFill>
                <a:srgbClr val="00B050"/>
              </a:solidFill>
              <a:effectLst/>
              <a:latin typeface="Calibri" panose="020F0502020204030204" pitchFamily="34" charset="0"/>
            </a:endParaRPr>
          </a:p>
          <a:p>
            <a:pPr algn="l" rtl="0" fontAlgn="base"/>
            <a:r>
              <a:rPr lang="en-US" sz="1800" b="1" i="0" dirty="0">
                <a:solidFill>
                  <a:srgbClr val="00B050"/>
                </a:solidFill>
                <a:effectLst/>
                <a:latin typeface="Calibri" panose="020F0502020204030204" pitchFamily="34" charset="0"/>
              </a:rPr>
              <a:t>EMCEE 2:</a:t>
            </a:r>
            <a:r>
              <a:rPr lang="en-US" sz="1800" b="0" i="0" dirty="0">
                <a:solidFill>
                  <a:srgbClr val="00B05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And finally, our Volunteer in Training, or VIT, recognizes Seniors and Ambassadors who mentor a Daisy, Brownie, Junior, or Cadette group outside of camp. There are three steps to earn this award – work with an adult mentor, complete training, and create and implement a program for girls based on a Journey or badge. We are proud to recognize the following Girl Scouts who have earned their VIT this year:  </a:t>
            </a:r>
            <a:r>
              <a:rPr lang="en-US" sz="1800" b="1" i="0" dirty="0">
                <a:solidFill>
                  <a:srgbClr val="FF0000"/>
                </a:solidFill>
                <a:effectLst/>
                <a:latin typeface="Calibri" panose="020F0502020204030204" pitchFamily="34" charset="0"/>
              </a:rPr>
              <a:t>Name, Troop #.</a:t>
            </a:r>
            <a:r>
              <a:rPr lang="en-US" sz="1800" b="0" i="0" dirty="0">
                <a:solidFill>
                  <a:srgbClr val="FF0000"/>
                </a:solidFill>
                <a:effectLst/>
                <a:latin typeface="Calibri" panose="020F0502020204030204" pitchFamily="34" charset="0"/>
              </a:rPr>
              <a:t> </a:t>
            </a:r>
            <a:endParaRPr lang="en-US" sz="900" b="0" i="0" dirty="0">
              <a:solidFill>
                <a:srgbClr val="000000"/>
              </a:solidFill>
              <a:effectLst/>
              <a:latin typeface="Segoe UI" panose="020B0502040204020203" pitchFamily="34" charset="0"/>
            </a:endParaRPr>
          </a:p>
          <a:p>
            <a:pPr algn="l" rtl="0" fontAlgn="base"/>
            <a:endParaRPr lang="en-US" sz="9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&lt;&lt;Applause&gt;&gt;</a:t>
            </a:r>
            <a:r>
              <a:rPr lang="en-US" sz="1800" b="0" i="0" dirty="0">
                <a:solidFill>
                  <a:srgbClr val="0070C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418D6D84-A646-E642-963F-FEAA763E137C}" type="slidenum">
              <a:rPr lang="en-US" smtClean="0"/>
              <a:pPr/>
              <a:t>30</a:t>
            </a:fld>
            <a:endParaRPr lang="en-US" dirty="0"/>
          </a:p>
        </p:txBody>
      </p:sp>
    </p:spTree>
    <p:extLst>
      <p:ext uri="{BB962C8B-B14F-4D97-AF65-F5344CB8AC3E}">
        <p14:creationId xmlns:p14="http://schemas.microsoft.com/office/powerpoint/2010/main" val="3793034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FB7D8-658A-50CC-1FCB-69477B64B8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603268-487E-9123-98AA-446538D7C3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906CD5-6777-AAB5-65FE-6768E0BD279A}"/>
              </a:ext>
            </a:extLst>
          </p:cNvPr>
          <p:cNvSpPr>
            <a:spLocks noGrp="1"/>
          </p:cNvSpPr>
          <p:nvPr>
            <p:ph type="body" idx="1"/>
          </p:nvPr>
        </p:nvSpPr>
        <p:spPr/>
        <p:txBody>
          <a:bodyPr/>
          <a:lstStyle/>
          <a:p>
            <a:pPr rtl="0" fontAlgn="base"/>
            <a:r>
              <a:rPr lang="en-US" sz="900" b="0" i="0" kern="1200" dirty="0">
                <a:solidFill>
                  <a:schemeClr val="tx1"/>
                </a:solidFill>
                <a:effectLst/>
                <a:latin typeface="Girl Scout Display Light" panose="02020003000000000000" pitchFamily="18" charset="0"/>
                <a:ea typeface="+mn-ea"/>
                <a:cs typeface="+mn-cs"/>
              </a:rPr>
              <a:t>PPT – EVENT LOGO  </a:t>
            </a:r>
          </a:p>
        </p:txBody>
      </p:sp>
      <p:sp>
        <p:nvSpPr>
          <p:cNvPr id="4" name="Slide Number Placeholder 3">
            <a:extLst>
              <a:ext uri="{FF2B5EF4-FFF2-40B4-BE49-F238E27FC236}">
                <a16:creationId xmlns:a16="http://schemas.microsoft.com/office/drawing/2014/main" id="{6C430919-1AE9-941E-F57B-27B3A7387023}"/>
              </a:ext>
            </a:extLst>
          </p:cNvPr>
          <p:cNvSpPr>
            <a:spLocks noGrp="1"/>
          </p:cNvSpPr>
          <p:nvPr>
            <p:ph type="sldNum" sz="quarter" idx="5"/>
          </p:nvPr>
        </p:nvSpPr>
        <p:spPr/>
        <p:txBody>
          <a:bodyPr/>
          <a:lstStyle/>
          <a:p>
            <a:fld id="{418D6D84-A646-E642-963F-FEAA763E137C}" type="slidenum">
              <a:rPr lang="en-US" smtClean="0"/>
              <a:pPr/>
              <a:t>31</a:t>
            </a:fld>
            <a:endParaRPr lang="en-US" dirty="0"/>
          </a:p>
        </p:txBody>
      </p:sp>
    </p:spTree>
    <p:extLst>
      <p:ext uri="{BB962C8B-B14F-4D97-AF65-F5344CB8AC3E}">
        <p14:creationId xmlns:p14="http://schemas.microsoft.com/office/powerpoint/2010/main" val="4123191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PPT – EVENT LOGO (with Welcome Announcement)</a:t>
            </a:r>
          </a:p>
          <a:p>
            <a:endParaRPr lang="en-US" dirty="0"/>
          </a:p>
          <a:p>
            <a:pPr rtl="0" fontAlgn="base"/>
            <a:r>
              <a:rPr lang="en-US" sz="900" b="1" i="1" kern="1200" dirty="0">
                <a:solidFill>
                  <a:schemeClr val="tx1"/>
                </a:solidFill>
                <a:effectLst/>
                <a:latin typeface="Girl Scout Display Light" panose="02020003000000000000" pitchFamily="18" charset="0"/>
                <a:ea typeface="+mn-ea"/>
                <a:cs typeface="+mn-cs"/>
              </a:rPr>
              <a:t>Opening Announcement:</a:t>
            </a:r>
            <a:r>
              <a:rPr lang="en-US" sz="900" b="0" i="1" kern="1200" dirty="0">
                <a:solidFill>
                  <a:schemeClr val="tx1"/>
                </a:solidFill>
                <a:effectLst/>
                <a:latin typeface="Girl Scout Display Light" panose="02020003000000000000" pitchFamily="18" charset="0"/>
                <a:ea typeface="+mn-ea"/>
                <a:cs typeface="+mn-cs"/>
              </a:rPr>
              <a:t> Welcome, Girl Scouts of </a:t>
            </a:r>
            <a:r>
              <a:rPr lang="en-US" sz="900" b="1" i="1" kern="1200" dirty="0">
                <a:solidFill>
                  <a:srgbClr val="FF0000"/>
                </a:solidFill>
                <a:effectLst/>
                <a:latin typeface="Girl Scout Display Light" panose="02020003000000000000" pitchFamily="18" charset="0"/>
                <a:ea typeface="+mn-ea"/>
                <a:cs typeface="+mn-cs"/>
              </a:rPr>
              <a:t>&lt;&lt;Local Service Unit&gt;&gt;</a:t>
            </a:r>
            <a:r>
              <a:rPr lang="en-US" sz="900" b="1" i="1" kern="1200" dirty="0">
                <a:solidFill>
                  <a:schemeClr val="tx1"/>
                </a:solidFill>
                <a:effectLst/>
                <a:latin typeface="Girl Scout Display Light" panose="02020003000000000000" pitchFamily="18" charset="0"/>
                <a:ea typeface="+mn-ea"/>
                <a:cs typeface="+mn-cs"/>
              </a:rPr>
              <a:t>, </a:t>
            </a:r>
            <a:r>
              <a:rPr lang="en-US" sz="900" b="0" i="1" kern="1200" dirty="0">
                <a:solidFill>
                  <a:schemeClr val="tx1"/>
                </a:solidFill>
                <a:effectLst/>
                <a:latin typeface="Girl Scout Display Light" panose="02020003000000000000" pitchFamily="18" charset="0"/>
                <a:ea typeface="+mn-ea"/>
                <a:cs typeface="+mn-cs"/>
              </a:rPr>
              <a:t>to our </a:t>
            </a:r>
            <a:r>
              <a:rPr lang="en-US" sz="900" b="1" i="1" kern="1200" dirty="0">
                <a:solidFill>
                  <a:schemeClr val="tx1"/>
                </a:solidFill>
                <a:effectLst/>
                <a:latin typeface="Girl Scout Display Light" panose="02020003000000000000" pitchFamily="18" charset="0"/>
                <a:ea typeface="+mn-ea"/>
                <a:cs typeface="+mn-cs"/>
              </a:rPr>
              <a:t>&lt;&lt;year&gt;&gt;</a:t>
            </a:r>
            <a:r>
              <a:rPr lang="en-US" sz="900" b="0" i="1" kern="1200" dirty="0">
                <a:solidFill>
                  <a:schemeClr val="tx1"/>
                </a:solidFill>
                <a:effectLst/>
                <a:latin typeface="Girl Scout Display Light" panose="02020003000000000000" pitchFamily="18" charset="0"/>
                <a:ea typeface="+mn-ea"/>
                <a:cs typeface="+mn-cs"/>
              </a:rPr>
              <a:t> Recognition Event, celebrating the incredible accomplishments of our volunteers and Girl Scouts this year. To open our program, please give a warm welcome to </a:t>
            </a:r>
            <a:r>
              <a:rPr lang="en-US" sz="900" b="1" i="1" kern="1200" dirty="0">
                <a:solidFill>
                  <a:schemeClr val="tx1"/>
                </a:solidFill>
                <a:effectLst/>
                <a:latin typeface="Girl Scout Display Light" panose="02020003000000000000" pitchFamily="18" charset="0"/>
                <a:ea typeface="+mn-ea"/>
                <a:cs typeface="+mn-cs"/>
              </a:rPr>
              <a:t>&lt;&lt;Flag Patrol&gt;&gt;</a:t>
            </a:r>
            <a:r>
              <a:rPr lang="en-US" sz="900" b="0" i="1" kern="1200" dirty="0">
                <a:solidFill>
                  <a:schemeClr val="tx1"/>
                </a:solidFill>
                <a:effectLst/>
                <a:latin typeface="Girl Scout Display Light" panose="02020003000000000000" pitchFamily="18" charset="0"/>
                <a:ea typeface="+mn-ea"/>
                <a:cs typeface="+mn-cs"/>
              </a:rPr>
              <a:t> who will be presenting the colors.</a:t>
            </a:r>
            <a:r>
              <a:rPr lang="en-US" sz="900" b="0" i="0" kern="1200" dirty="0">
                <a:solidFill>
                  <a:schemeClr val="tx1"/>
                </a:solidFill>
                <a:effectLst/>
                <a:latin typeface="Girl Scout Display Light" panose="02020003000000000000" pitchFamily="18" charset="0"/>
                <a:ea typeface="+mn-ea"/>
                <a:cs typeface="+mn-cs"/>
              </a:rPr>
              <a:t> </a:t>
            </a:r>
          </a:p>
          <a:p>
            <a:pPr rtl="0" fontAlgn="base"/>
            <a:endParaRPr lang="en-US" sz="900" b="0" i="1" kern="1200" dirty="0">
              <a:solidFill>
                <a:schemeClr val="tx1"/>
              </a:solidFill>
              <a:effectLst/>
              <a:latin typeface="Girl Scout Display Light" panose="02020003000000000000" pitchFamily="18" charset="0"/>
              <a:ea typeface="+mn-ea"/>
              <a:cs typeface="+mn-cs"/>
            </a:endParaRPr>
          </a:p>
          <a:p>
            <a:pPr rtl="0" fontAlgn="base"/>
            <a:r>
              <a:rPr lang="en-US" sz="900" b="0" i="1" kern="1200" dirty="0">
                <a:solidFill>
                  <a:schemeClr val="tx1"/>
                </a:solidFill>
                <a:effectLst/>
                <a:latin typeface="Girl Scout Display Light" panose="02020003000000000000" pitchFamily="18" charset="0"/>
                <a:ea typeface="+mn-ea"/>
                <a:cs typeface="+mn-cs"/>
              </a:rPr>
              <a:t>	&lt;&lt;Flag Patrol enters stage and begins Flag Ceremony&gt;&gt;</a:t>
            </a:r>
            <a:r>
              <a:rPr lang="en-US" sz="900" b="0" i="0" kern="1200" dirty="0">
                <a:solidFill>
                  <a:schemeClr val="tx1"/>
                </a:solidFill>
                <a:effectLst/>
                <a:latin typeface="Girl Scout Display Light" panose="02020003000000000000" pitchFamily="18" charset="0"/>
                <a:ea typeface="+mn-ea"/>
                <a:cs typeface="+mn-cs"/>
              </a:rPr>
              <a:t> </a:t>
            </a:r>
          </a:p>
          <a:p>
            <a:pPr marL="0" marR="0" lvl="0" indent="0" algn="l" defTabSz="685783" rtl="0" eaLnBrk="1" fontAlgn="auto" latinLnBrk="0" hangingPunct="1">
              <a:lnSpc>
                <a:spcPct val="100000"/>
              </a:lnSpc>
              <a:spcBef>
                <a:spcPts val="0"/>
              </a:spcBef>
              <a:spcAft>
                <a:spcPts val="0"/>
              </a:spcAft>
              <a:buClrTx/>
              <a:buSzTx/>
              <a:buFontTx/>
              <a:buNone/>
              <a:tabLst/>
              <a:defRPr/>
            </a:pPr>
            <a:r>
              <a:rPr lang="en-US" sz="900" b="0" i="0" kern="1200" dirty="0">
                <a:solidFill>
                  <a:schemeClr val="tx1"/>
                </a:solidFill>
                <a:effectLst/>
                <a:latin typeface="Girl Scout Display Light" panose="02020003000000000000" pitchFamily="18" charset="0"/>
                <a:ea typeface="+mn-ea"/>
                <a:cs typeface="+mn-cs"/>
              </a:rPr>
              <a:t>	</a:t>
            </a:r>
          </a:p>
          <a:p>
            <a:pPr marL="0" marR="0" lvl="0" indent="0" algn="l" defTabSz="685783" rtl="0" eaLnBrk="1" fontAlgn="auto" latinLnBrk="0" hangingPunct="1">
              <a:lnSpc>
                <a:spcPct val="100000"/>
              </a:lnSpc>
              <a:spcBef>
                <a:spcPts val="0"/>
              </a:spcBef>
              <a:spcAft>
                <a:spcPts val="0"/>
              </a:spcAft>
              <a:buClrTx/>
              <a:buSzTx/>
              <a:buFontTx/>
              <a:buNone/>
              <a:tabLst/>
              <a:defRPr/>
            </a:pPr>
            <a:r>
              <a:rPr lang="en-US" sz="900" b="0" i="0" kern="1200" dirty="0">
                <a:solidFill>
                  <a:schemeClr val="tx1"/>
                </a:solidFill>
                <a:effectLst/>
                <a:latin typeface="Girl Scout Display Light" panose="02020003000000000000" pitchFamily="18" charset="0"/>
                <a:ea typeface="+mn-ea"/>
                <a:cs typeface="+mn-cs"/>
              </a:rPr>
              <a:t>	</a:t>
            </a:r>
            <a:r>
              <a:rPr lang="en-US" sz="1800" i="1" dirty="0">
                <a:solidFill>
                  <a:srgbClr val="0070C0"/>
                </a:solidFill>
                <a:effectLst/>
                <a:latin typeface="Calibri" panose="020F0502020204030204" pitchFamily="34" charset="0"/>
                <a:ea typeface="MS Mincho" panose="02020609040205080304" pitchFamily="49" charset="-128"/>
                <a:cs typeface="Calibri" panose="020F0502020204030204" pitchFamily="34" charset="0"/>
              </a:rPr>
              <a:t>&lt;&lt;Once flags are raised...&gt;&gt;</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418D6D84-A646-E642-963F-FEAA763E137C}" type="slidenum">
              <a:rPr lang="en-US" smtClean="0"/>
              <a:pPr/>
              <a:t>5</a:t>
            </a:fld>
            <a:endParaRPr lang="en-US" dirty="0"/>
          </a:p>
        </p:txBody>
      </p:sp>
    </p:spTree>
    <p:extLst>
      <p:ext uri="{BB962C8B-B14F-4D97-AF65-F5344CB8AC3E}">
        <p14:creationId xmlns:p14="http://schemas.microsoft.com/office/powerpoint/2010/main" val="14206340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PPT- TEN YEAR AWARD</a:t>
            </a:r>
          </a:p>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endParaRPr lang="en-US" sz="1800" b="1" i="0" dirty="0">
              <a:solidFill>
                <a:srgbClr val="00B050"/>
              </a:solidFill>
              <a:effectLst/>
              <a:latin typeface="Calibri" panose="020F0502020204030204" pitchFamily="34" charset="0"/>
            </a:endParaRPr>
          </a:p>
          <a:p>
            <a:pPr algn="l" rtl="0" fontAlgn="base"/>
            <a:r>
              <a:rPr lang="en-US" sz="1800" b="1" i="0" dirty="0">
                <a:solidFill>
                  <a:srgbClr val="00B050"/>
                </a:solidFill>
                <a:effectLst/>
                <a:latin typeface="Calibri" panose="020F0502020204030204" pitchFamily="34" charset="0"/>
              </a:rPr>
              <a:t>EMCEE 2: </a:t>
            </a:r>
            <a:r>
              <a:rPr lang="en-US" sz="1800" b="0" i="0" dirty="0">
                <a:solidFill>
                  <a:srgbClr val="000000"/>
                </a:solidFill>
                <a:effectLst/>
                <a:latin typeface="Calibri" panose="020F0502020204030204" pitchFamily="34" charset="0"/>
              </a:rPr>
              <a:t>Now, we will recognize those girls who have been members of Girl Scouts for </a:t>
            </a:r>
            <a:r>
              <a:rPr lang="en-US" sz="1800" b="0" i="0" u="sng" dirty="0">
                <a:solidFill>
                  <a:srgbClr val="000000"/>
                </a:solidFill>
                <a:effectLst/>
                <a:latin typeface="Calibri" panose="020F0502020204030204" pitchFamily="34" charset="0"/>
              </a:rPr>
              <a:t>TEN years</a:t>
            </a:r>
            <a:r>
              <a:rPr lang="en-US" sz="1800" b="0" i="0" dirty="0">
                <a:solidFill>
                  <a:srgbClr val="000000"/>
                </a:solidFill>
                <a:effectLst/>
                <a:latin typeface="Calibri" panose="020F0502020204030204" pitchFamily="34" charset="0"/>
              </a:rPr>
              <a:t> or more prior to age 18. These Girl Scouts have a decade of Girl Scout leadership experience. As they are under 18, that officially means that they have been Girl Scouts for longer than they have not! Will the girls who are receiving their Ten Year Award pins, please join us on stage to be recognized? </a:t>
            </a:r>
            <a:endParaRPr lang="en-US" b="0" i="0" dirty="0">
              <a:solidFill>
                <a:srgbClr val="000000"/>
              </a:solidFill>
              <a:effectLst/>
              <a:latin typeface="Segoe UI" panose="020B0502040204020203" pitchFamily="34" charset="0"/>
            </a:endParaRPr>
          </a:p>
          <a:p>
            <a:pPr algn="l" rtl="0" fontAlgn="base"/>
            <a:endParaRPr lang="en-US" sz="1800" b="1" i="0" dirty="0">
              <a:solidFill>
                <a:srgbClr val="00B050"/>
              </a:solidFill>
              <a:effectLst/>
              <a:latin typeface="Calibri" panose="020F0502020204030204" pitchFamily="34" charset="0"/>
            </a:endParaRPr>
          </a:p>
          <a:p>
            <a:pPr algn="l" rtl="0" fontAlgn="base"/>
            <a:r>
              <a:rPr lang="en-US" sz="1800" b="1" i="0" dirty="0">
                <a:solidFill>
                  <a:srgbClr val="00B050"/>
                </a:solidFill>
                <a:effectLst/>
                <a:latin typeface="Calibri" panose="020F0502020204030204" pitchFamily="34" charset="0"/>
              </a:rPr>
              <a:t>EMCEE 2: </a:t>
            </a:r>
            <a:r>
              <a:rPr lang="en-US" sz="1800" b="0" i="0" dirty="0">
                <a:solidFill>
                  <a:srgbClr val="000000"/>
                </a:solidFill>
                <a:effectLst/>
                <a:latin typeface="Calibri" panose="020F0502020204030204" pitchFamily="34" charset="0"/>
              </a:rPr>
              <a:t>Congratulations to the </a:t>
            </a:r>
            <a:r>
              <a:rPr lang="en-US" sz="1800" b="1" i="0" dirty="0">
                <a:solidFill>
                  <a:srgbClr val="FF000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girls here today who have achieved this milestone! Girl Scouting is a lifelong experience, and we look forward to you continuing your journey with us. Now, everyone, please join me in a round of applause for these fantastic Girl Scouts! </a:t>
            </a:r>
            <a:endParaRPr lang="en-US" sz="900" b="0" i="0" dirty="0">
              <a:solidFill>
                <a:srgbClr val="000000"/>
              </a:solidFill>
              <a:effectLst/>
              <a:latin typeface="Segoe UI" panose="020B0502040204020203" pitchFamily="34" charset="0"/>
            </a:endParaRPr>
          </a:p>
          <a:p>
            <a:pPr algn="l" rtl="0" fontAlgn="base"/>
            <a:endParaRPr lang="en-US" sz="900" b="0" i="0" dirty="0">
              <a:solidFill>
                <a:srgbClr val="000000"/>
              </a:solidFill>
              <a:effectLst/>
              <a:latin typeface="Segoe UI" panose="020B0502040204020203" pitchFamily="34" charset="0"/>
            </a:endParaRPr>
          </a:p>
          <a:p>
            <a:pPr algn="l" rtl="0" fontAlgn="base"/>
            <a:r>
              <a:rPr lang="en-US" sz="1800" b="0" i="1" dirty="0">
                <a:solidFill>
                  <a:srgbClr val="006EC0"/>
                </a:solidFill>
                <a:effectLst/>
                <a:latin typeface="Calibri" panose="020F0502020204030204" pitchFamily="34" charset="0"/>
              </a:rPr>
              <a:t>	&lt;&lt;Girls join on stage and volunteers distribute 10 year pins&gt;&gt;</a:t>
            </a:r>
            <a:r>
              <a:rPr lang="en-US" sz="1800" b="0" i="0" dirty="0">
                <a:solidFill>
                  <a:srgbClr val="006EC0"/>
                </a:solidFill>
                <a:effectLst/>
                <a:latin typeface="Calibri" panose="020F0502020204030204" pitchFamily="34" charset="0"/>
              </a:rPr>
              <a:t> </a:t>
            </a:r>
            <a:endParaRPr lang="en-US" sz="900" b="0" i="0" dirty="0">
              <a:solidFill>
                <a:srgbClr val="000000"/>
              </a:solidFill>
              <a:effectLst/>
              <a:latin typeface="Segoe UI" panose="020B0502040204020203" pitchFamily="34" charset="0"/>
            </a:endParaRPr>
          </a:p>
          <a:p>
            <a:pPr algn="l" rtl="0" fontAlgn="base"/>
            <a:endParaRPr lang="en-US" sz="900" b="0" i="0" dirty="0">
              <a:solidFill>
                <a:srgbClr val="000000"/>
              </a:solidFill>
              <a:effectLst/>
              <a:latin typeface="Segoe UI" panose="020B0502040204020203" pitchFamily="34" charset="0"/>
            </a:endParaRPr>
          </a:p>
          <a:p>
            <a:pPr algn="l" rtl="0" fontAlgn="base"/>
            <a:r>
              <a:rPr lang="en-US" sz="1800" b="0" i="1" dirty="0">
                <a:solidFill>
                  <a:srgbClr val="006EC0"/>
                </a:solidFill>
                <a:effectLst/>
                <a:latin typeface="Calibri" panose="020F0502020204030204" pitchFamily="34" charset="0"/>
              </a:rPr>
              <a:t>	&lt;&lt;Applause&gt;&gt;</a:t>
            </a:r>
            <a:r>
              <a:rPr lang="en-US" sz="1800" b="0" i="0" dirty="0">
                <a:solidFill>
                  <a:srgbClr val="006EC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endParaRPr lang="en-US" sz="1800" b="1" i="0" dirty="0">
              <a:solidFill>
                <a:srgbClr val="00B050"/>
              </a:solidFill>
              <a:effectLst/>
              <a:latin typeface="Calibri" panose="020F0502020204030204" pitchFamily="34" charset="0"/>
            </a:endParaRPr>
          </a:p>
          <a:p>
            <a:pPr algn="l" rtl="0" fontAlgn="base"/>
            <a:endParaRPr lang="en-US" sz="1800" b="1" i="0" dirty="0">
              <a:solidFill>
                <a:srgbClr val="00B050"/>
              </a:solidFill>
              <a:effectLst/>
              <a:latin typeface="Calibri" panose="020F0502020204030204" pitchFamily="34" charset="0"/>
            </a:endParaRPr>
          </a:p>
          <a:p>
            <a:pPr algn="l" rtl="0" fontAlgn="base"/>
            <a:r>
              <a:rPr lang="en-US" sz="1800" b="1" i="0" dirty="0">
                <a:solidFill>
                  <a:srgbClr val="00B050"/>
                </a:solidFill>
                <a:effectLst/>
                <a:latin typeface="Calibri" panose="020F0502020204030204" pitchFamily="34" charset="0"/>
              </a:rPr>
              <a:t>EMCEE 2: </a:t>
            </a:r>
            <a:r>
              <a:rPr lang="en-US" sz="1800" b="0" i="0" dirty="0">
                <a:solidFill>
                  <a:srgbClr val="000000"/>
                </a:solidFill>
                <a:effectLst/>
                <a:latin typeface="Calibri" panose="020F0502020204030204" pitchFamily="34" charset="0"/>
              </a:rPr>
              <a:t>Congratulations, girls! </a:t>
            </a:r>
            <a:endParaRPr lang="en-US" sz="900" b="0" i="0" dirty="0">
              <a:solidFill>
                <a:srgbClr val="000000"/>
              </a:solidFill>
              <a:effectLst/>
              <a:latin typeface="Segoe UI" panose="020B0502040204020203" pitchFamily="34" charset="0"/>
            </a:endParaRPr>
          </a:p>
          <a:p>
            <a:pPr algn="l" rtl="0" fontAlgn="base"/>
            <a:endParaRPr lang="en-US" sz="9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&lt;&lt;Stage </a:t>
            </a:r>
            <a:r>
              <a:rPr lang="en-US" sz="1800" b="0" i="1" u="sng" dirty="0">
                <a:solidFill>
                  <a:srgbClr val="0070C0"/>
                </a:solidFill>
                <a:effectLst/>
                <a:latin typeface="Calibri" panose="020F0502020204030204" pitchFamily="34" charset="0"/>
              </a:rPr>
              <a:t>Numeral Guard Pins</a:t>
            </a:r>
            <a:r>
              <a:rPr lang="en-US" sz="1800" b="0" i="1" dirty="0">
                <a:solidFill>
                  <a:srgbClr val="0070C0"/>
                </a:solidFill>
                <a:effectLst/>
                <a:latin typeface="Calibri" panose="020F0502020204030204" pitchFamily="34" charset="0"/>
              </a:rPr>
              <a:t> on personalized cards&gt;&gt;</a:t>
            </a:r>
            <a:r>
              <a:rPr lang="en-US" sz="1800" b="0" i="0" dirty="0">
                <a:solidFill>
                  <a:srgbClr val="0070C0"/>
                </a:solidFill>
                <a:effectLst/>
                <a:latin typeface="Calibri" panose="020F0502020204030204" pitchFamily="34" charset="0"/>
              </a:rPr>
              <a:t> </a:t>
            </a:r>
          </a:p>
          <a:p>
            <a:pPr algn="l" rtl="0" fontAlgn="base"/>
            <a:endParaRPr lang="en-US" sz="1800" b="0" i="0" dirty="0">
              <a:solidFill>
                <a:srgbClr val="0070C0"/>
              </a:solidFill>
              <a:effectLst/>
              <a:latin typeface="Calibri" panose="020F0502020204030204" pitchFamily="34" charset="0"/>
            </a:endParaRPr>
          </a:p>
          <a:p>
            <a:pPr algn="l" rtl="0" fontAlgn="base"/>
            <a:endParaRPr lang="en-US" sz="1800" b="1" i="0" u="sng" dirty="0">
              <a:solidFill>
                <a:srgbClr val="000000"/>
              </a:solidFill>
              <a:effectLst/>
              <a:latin typeface="Calibri" panose="020F0502020204030204" pitchFamily="34" charset="0"/>
            </a:endParaRPr>
          </a:p>
          <a:p>
            <a:pPr algn="l" rtl="0" fontAlgn="base"/>
            <a:r>
              <a:rPr lang="en-US" sz="1800" b="1" i="0" u="sng" dirty="0">
                <a:solidFill>
                  <a:srgbClr val="000000"/>
                </a:solidFill>
                <a:effectLst/>
                <a:latin typeface="Calibri" panose="020F0502020204030204" pitchFamily="34" charset="0"/>
              </a:rPr>
              <a:t>MEMBERSHIP NUMERAL GUARD PINS </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418D6D84-A646-E642-963F-FEAA763E137C}" type="slidenum">
              <a:rPr lang="en-US" smtClean="0"/>
              <a:pPr/>
              <a:t>32</a:t>
            </a:fld>
            <a:endParaRPr lang="en-US" dirty="0"/>
          </a:p>
        </p:txBody>
      </p:sp>
    </p:spTree>
    <p:extLst>
      <p:ext uri="{BB962C8B-B14F-4D97-AF65-F5344CB8AC3E}">
        <p14:creationId xmlns:p14="http://schemas.microsoft.com/office/powerpoint/2010/main" val="39973341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tabLst>
                <a:tab pos="0" algn="l"/>
                <a:tab pos="457200" algn="l"/>
                <a:tab pos="0" algn="l"/>
                <a:tab pos="914400" algn="l"/>
              </a:tabLst>
            </a:pPr>
            <a:r>
              <a:rPr lang="en-US" sz="18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PPT— NUMERAL GUARDS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l" rtl="0" fontAlgn="base"/>
            <a:endParaRPr lang="en-US" b="0" i="0" dirty="0">
              <a:solidFill>
                <a:srgbClr val="000000"/>
              </a:solidFill>
              <a:effectLst/>
              <a:latin typeface="Segoe UI" panose="020B0502040204020203" pitchFamily="34" charset="0"/>
            </a:endParaRPr>
          </a:p>
          <a:p>
            <a:pPr algn="l" rtl="0" fontAlgn="base"/>
            <a:endParaRPr lang="en-US" sz="1800" b="1" i="0" dirty="0">
              <a:solidFill>
                <a:srgbClr val="00B050"/>
              </a:solidFill>
              <a:effectLst/>
              <a:latin typeface="Calibri" panose="020F0502020204030204" pitchFamily="34" charset="0"/>
            </a:endParaRPr>
          </a:p>
          <a:p>
            <a:pPr algn="l" rtl="0" fontAlgn="base"/>
            <a:r>
              <a:rPr lang="en-US" sz="1800" b="1" i="0" dirty="0">
                <a:solidFill>
                  <a:srgbClr val="00B050"/>
                </a:solidFill>
                <a:effectLst/>
                <a:latin typeface="Calibri" panose="020F0502020204030204" pitchFamily="34" charset="0"/>
              </a:rPr>
              <a:t>EMCEE 2: </a:t>
            </a:r>
            <a:r>
              <a:rPr lang="en-US" sz="1800" b="0" i="0" dirty="0">
                <a:solidFill>
                  <a:srgbClr val="000000"/>
                </a:solidFill>
                <a:effectLst/>
                <a:latin typeface="Calibri" panose="020F0502020204030204" pitchFamily="34" charset="0"/>
              </a:rPr>
              <a:t>We will now recognize those adults who have earned their Membership Numeral Guard pins representing the number of years they have been a Girl Scout – as a girl and as an adult member. Please hold your applause until all names are read.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418D6D84-A646-E642-963F-FEAA763E137C}" type="slidenum">
              <a:rPr lang="en-US" smtClean="0"/>
              <a:pPr/>
              <a:t>33</a:t>
            </a:fld>
            <a:endParaRPr lang="en-US" dirty="0"/>
          </a:p>
        </p:txBody>
      </p:sp>
    </p:spTree>
    <p:extLst>
      <p:ext uri="{BB962C8B-B14F-4D97-AF65-F5344CB8AC3E}">
        <p14:creationId xmlns:p14="http://schemas.microsoft.com/office/powerpoint/2010/main" val="5300440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3D54E-9B69-68F2-C8D9-26EFD65DA9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4F98B-B99E-1F20-D3EA-F7BD6E71D8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C7C9C3-493C-5E71-1937-9DAC362F780A}"/>
              </a:ext>
            </a:extLst>
          </p:cNvPr>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PPT– 25YR AWARD SLIDE </a:t>
            </a:r>
          </a:p>
          <a:p>
            <a:pPr algn="l" rtl="0" fontAlgn="base"/>
            <a:endParaRPr lang="en-US" b="0" i="0" dirty="0">
              <a:solidFill>
                <a:srgbClr val="000000"/>
              </a:solidFill>
              <a:effectLst/>
              <a:latin typeface="Segoe UI" panose="020B0502040204020203" pitchFamily="34" charset="0"/>
            </a:endParaRPr>
          </a:p>
          <a:p>
            <a:pPr algn="l" rtl="0" fontAlgn="base"/>
            <a:endParaRPr lang="en-US" sz="1800" b="1" i="0" dirty="0">
              <a:solidFill>
                <a:srgbClr val="00B050"/>
              </a:solidFill>
              <a:effectLst/>
              <a:latin typeface="Calibri" panose="020F0502020204030204" pitchFamily="34" charset="0"/>
            </a:endParaRPr>
          </a:p>
          <a:p>
            <a:pPr algn="l" rtl="0" fontAlgn="base"/>
            <a:r>
              <a:rPr lang="en-US" sz="1800" b="1" i="0" dirty="0">
                <a:solidFill>
                  <a:srgbClr val="00B050"/>
                </a:solidFill>
                <a:effectLst/>
                <a:latin typeface="Calibri" panose="020F0502020204030204" pitchFamily="34" charset="0"/>
              </a:rPr>
              <a:t>EMCEE 2: </a:t>
            </a:r>
            <a:r>
              <a:rPr lang="en-US" sz="1800" b="0" i="0" u="sng" dirty="0">
                <a:solidFill>
                  <a:srgbClr val="000000"/>
                </a:solidFill>
                <a:effectLst/>
                <a:latin typeface="Calibri" panose="020F0502020204030204" pitchFamily="34" charset="0"/>
              </a:rPr>
              <a:t>With 25 years:</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Name </a:t>
            </a:r>
            <a:r>
              <a:rPr lang="en-US" sz="1800" b="1" i="0" dirty="0">
                <a:solidFill>
                  <a:srgbClr val="000000"/>
                </a:solidFill>
                <a:effectLst/>
                <a:latin typeface="Calibri" panose="020F0502020204030204" pitchFamily="34" charset="0"/>
              </a:rPr>
              <a:t>[PRO-NUN-SEE-AY-SHUN]</a:t>
            </a:r>
            <a:r>
              <a:rPr lang="en-US" sz="18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endParaRPr lang="en-US" sz="1800" b="0" i="0" dirty="0">
              <a:solidFill>
                <a:srgbClr val="000000"/>
              </a:solidFill>
              <a:effectLst/>
              <a:latin typeface="Calibri" panose="020F0502020204030204" pitchFamily="34" charset="0"/>
            </a:endParaRPr>
          </a:p>
          <a:p>
            <a:pPr algn="l" rtl="0" fontAlgn="base">
              <a:buFont typeface="Arial" panose="020B0604020202020204" pitchFamily="34" charset="0"/>
              <a:buNone/>
            </a:pPr>
            <a:r>
              <a:rPr lang="en-US" sz="1800" b="0" i="1" dirty="0">
                <a:solidFill>
                  <a:srgbClr val="0070C0"/>
                </a:solidFill>
                <a:effectLst/>
                <a:latin typeface="Calibri" panose="020F0502020204030204" pitchFamily="34" charset="0"/>
              </a:rPr>
              <a:t>	&lt;&lt;Awardees walk onto Stage as names called&gt;&gt;</a:t>
            </a:r>
            <a:r>
              <a:rPr lang="en-US" sz="1800" b="0" i="0" dirty="0">
                <a:solidFill>
                  <a:srgbClr val="0070C0"/>
                </a:solidFill>
                <a:effectLst/>
                <a:latin typeface="Calibri" panose="020F0502020204030204" pitchFamily="34" charset="0"/>
              </a:rPr>
              <a:t> </a:t>
            </a:r>
          </a:p>
          <a:p>
            <a:pPr algn="l" rtl="0" fontAlgn="base">
              <a:buFont typeface="Arial" panose="020B0604020202020204" pitchFamily="34" charset="0"/>
              <a:buNone/>
            </a:pPr>
            <a:endParaRPr lang="en-US" b="0" i="0" dirty="0">
              <a:solidFill>
                <a:srgbClr val="000000"/>
              </a:solidFill>
              <a:effectLst/>
              <a:latin typeface="Segoe UI" panose="020B0502040204020203" pitchFamily="34" charset="0"/>
            </a:endParaRPr>
          </a:p>
          <a:p>
            <a:pPr algn="l" rtl="0" fontAlgn="base"/>
            <a:endParaRPr lang="en-US" sz="1800" b="1" i="0" dirty="0">
              <a:solidFill>
                <a:srgbClr val="00B050"/>
              </a:solidFill>
              <a:effectLst/>
              <a:latin typeface="Calibri" panose="020F0502020204030204" pitchFamily="34" charset="0"/>
            </a:endParaRPr>
          </a:p>
          <a:p>
            <a:pPr algn="l" rtl="0" fontAlgn="base"/>
            <a:r>
              <a:rPr lang="en-US" sz="1800" b="1" i="0" dirty="0">
                <a:solidFill>
                  <a:srgbClr val="00B050"/>
                </a:solidFill>
                <a:effectLst/>
                <a:latin typeface="Calibri" panose="020F0502020204030204" pitchFamily="34" charset="0"/>
              </a:rPr>
              <a:t>EMCEE 2: </a:t>
            </a:r>
            <a:r>
              <a:rPr lang="en-US" sz="1800" b="0" i="0" dirty="0">
                <a:solidFill>
                  <a:srgbClr val="000000"/>
                </a:solidFill>
                <a:effectLst/>
                <a:latin typeface="Calibri" panose="020F0502020204030204" pitchFamily="34" charset="0"/>
              </a:rPr>
              <a:t>Congratulations </a:t>
            </a:r>
            <a:r>
              <a:rPr lang="en-US" sz="1800" b="1" i="0" dirty="0">
                <a:solidFill>
                  <a:srgbClr val="FF0000"/>
                </a:solidFill>
                <a:effectLst/>
                <a:latin typeface="Calibri" panose="020F0502020204030204" pitchFamily="34" charset="0"/>
              </a:rPr>
              <a:t>&lt;&lt;Name&gt;&gt;</a:t>
            </a:r>
            <a:r>
              <a:rPr lang="en-US" sz="1800" b="0" i="0" dirty="0">
                <a:solidFill>
                  <a:srgbClr val="000000"/>
                </a:solidFill>
                <a:effectLst/>
                <a:latin typeface="Calibri" panose="020F0502020204030204" pitchFamily="34" charset="0"/>
              </a:rPr>
              <a:t> for 25 years!  </a:t>
            </a:r>
            <a:endParaRPr lang="en-US" sz="900" b="0" i="0" dirty="0">
              <a:solidFill>
                <a:srgbClr val="000000"/>
              </a:solidFill>
              <a:effectLst/>
              <a:latin typeface="Segoe UI" panose="020B0502040204020203" pitchFamily="34" charset="0"/>
            </a:endParaRPr>
          </a:p>
          <a:p>
            <a:pPr algn="l" rtl="0" fontAlgn="base"/>
            <a:endParaRPr lang="en-US" sz="9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&lt;&lt;Applause&gt;&gt;</a:t>
            </a:r>
            <a:r>
              <a:rPr lang="en-US" sz="1800" b="0" i="0" dirty="0">
                <a:solidFill>
                  <a:srgbClr val="0070C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a:extLst>
              <a:ext uri="{FF2B5EF4-FFF2-40B4-BE49-F238E27FC236}">
                <a16:creationId xmlns:a16="http://schemas.microsoft.com/office/drawing/2014/main" id="{D197A7ED-2A6A-53C0-7587-703EE1F0C67A}"/>
              </a:ext>
            </a:extLst>
          </p:cNvPr>
          <p:cNvSpPr>
            <a:spLocks noGrp="1"/>
          </p:cNvSpPr>
          <p:nvPr>
            <p:ph type="sldNum" sz="quarter" idx="5"/>
          </p:nvPr>
        </p:nvSpPr>
        <p:spPr/>
        <p:txBody>
          <a:bodyPr/>
          <a:lstStyle/>
          <a:p>
            <a:fld id="{418D6D84-A646-E642-963F-FEAA763E137C}" type="slidenum">
              <a:rPr lang="en-US" smtClean="0"/>
              <a:pPr/>
              <a:t>34</a:t>
            </a:fld>
            <a:endParaRPr lang="en-US" dirty="0"/>
          </a:p>
        </p:txBody>
      </p:sp>
    </p:spTree>
    <p:extLst>
      <p:ext uri="{BB962C8B-B14F-4D97-AF65-F5344CB8AC3E}">
        <p14:creationId xmlns:p14="http://schemas.microsoft.com/office/powerpoint/2010/main" val="2568866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1D5B2-8B0A-1901-D359-854821F437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C8A342-EEB3-0E0A-56D5-8916496D4C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39335F-7C8E-226F-EFA2-83286A2012A2}"/>
              </a:ext>
            </a:extLst>
          </p:cNvPr>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PPT– 30YR AWARD SLIDE </a:t>
            </a:r>
          </a:p>
          <a:p>
            <a:pPr algn="l" rtl="0" fontAlgn="base"/>
            <a:endParaRPr lang="en-US" b="0" i="0" dirty="0">
              <a:solidFill>
                <a:srgbClr val="000000"/>
              </a:solidFill>
              <a:effectLst/>
              <a:latin typeface="Segoe UI" panose="020B0502040204020203" pitchFamily="34" charset="0"/>
            </a:endParaRPr>
          </a:p>
          <a:p>
            <a:pPr algn="l" rtl="0" fontAlgn="base"/>
            <a:endParaRPr lang="en-US" sz="1800" b="1" i="0" dirty="0">
              <a:solidFill>
                <a:srgbClr val="00B050"/>
              </a:solidFill>
              <a:effectLst/>
              <a:latin typeface="Calibri" panose="020F0502020204030204" pitchFamily="34" charset="0"/>
            </a:endParaRPr>
          </a:p>
          <a:p>
            <a:pPr algn="l" rtl="0" fontAlgn="base"/>
            <a:r>
              <a:rPr lang="en-US" sz="1800" b="1" i="0" dirty="0">
                <a:solidFill>
                  <a:srgbClr val="00B050"/>
                </a:solidFill>
                <a:effectLst/>
                <a:latin typeface="Calibri" panose="020F0502020204030204" pitchFamily="34" charset="0"/>
              </a:rPr>
              <a:t>EMCEE 2: </a:t>
            </a:r>
            <a:r>
              <a:rPr lang="en-US" sz="1800" b="0" i="0" u="sng" dirty="0">
                <a:solidFill>
                  <a:srgbClr val="000000"/>
                </a:solidFill>
                <a:effectLst/>
                <a:latin typeface="Calibri" panose="020F0502020204030204" pitchFamily="34" charset="0"/>
              </a:rPr>
              <a:t>With 30 Years:</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Name </a:t>
            </a:r>
            <a:r>
              <a:rPr lang="en-US" sz="1800" b="1" i="0" dirty="0">
                <a:solidFill>
                  <a:srgbClr val="000000"/>
                </a:solidFill>
                <a:effectLst/>
                <a:latin typeface="Calibri" panose="020F0502020204030204" pitchFamily="34" charset="0"/>
              </a:rPr>
              <a:t>[PRO-NUN-SEE-AY-SHUN]</a:t>
            </a:r>
            <a:r>
              <a:rPr lang="en-US" sz="1800" b="0" i="0" dirty="0">
                <a:solidFill>
                  <a:srgbClr val="000000"/>
                </a:solidFill>
                <a:effectLst/>
                <a:latin typeface="Calibri" panose="020F0502020204030204" pitchFamily="34" charset="0"/>
              </a:rPr>
              <a:t> </a:t>
            </a:r>
          </a:p>
          <a:p>
            <a:pPr algn="l" rtl="0" fontAlgn="base">
              <a:buFont typeface="Arial" panose="020B0604020202020204" pitchFamily="34" charset="0"/>
              <a:buNone/>
            </a:pPr>
            <a:endParaRPr lang="en-US" sz="1800" b="0" i="0" dirty="0">
              <a:solidFill>
                <a:srgbClr val="000000"/>
              </a:solidFill>
              <a:effectLst/>
              <a:latin typeface="Calibri" panose="020F0502020204030204" pitchFamily="34" charset="0"/>
            </a:endParaRPr>
          </a:p>
          <a:p>
            <a:pPr algn="l" rtl="0" fontAlgn="base">
              <a:buFont typeface="Arial" panose="020B0604020202020204" pitchFamily="34" charset="0"/>
              <a:buNone/>
            </a:pPr>
            <a:r>
              <a:rPr lang="en-US" sz="1800" b="0" i="1" dirty="0">
                <a:solidFill>
                  <a:srgbClr val="0070C0"/>
                </a:solidFill>
                <a:effectLst/>
                <a:latin typeface="Calibri" panose="020F0502020204030204" pitchFamily="34" charset="0"/>
              </a:rPr>
              <a:t>	&lt;&lt;Awardees walk onto Stage LEFT as names called&gt;&gt;</a:t>
            </a:r>
            <a:r>
              <a:rPr lang="en-US" sz="1800" b="0" i="0" dirty="0">
                <a:solidFill>
                  <a:srgbClr val="0070C0"/>
                </a:solidFill>
                <a:effectLst/>
                <a:latin typeface="Calibri" panose="020F0502020204030204" pitchFamily="34" charset="0"/>
              </a:rPr>
              <a:t> </a:t>
            </a:r>
          </a:p>
          <a:p>
            <a:pPr algn="l" rtl="0" fontAlgn="base">
              <a:buFont typeface="Arial" panose="020B0604020202020204" pitchFamily="34" charset="0"/>
              <a:buNone/>
            </a:pPr>
            <a:endParaRPr lang="en-US" b="0" i="0" dirty="0">
              <a:solidFill>
                <a:srgbClr val="000000"/>
              </a:solidFill>
              <a:effectLst/>
              <a:latin typeface="Segoe UI" panose="020B0502040204020203" pitchFamily="34" charset="0"/>
            </a:endParaRPr>
          </a:p>
          <a:p>
            <a:pPr algn="l" rtl="0" fontAlgn="base"/>
            <a:endParaRPr lang="en-US" sz="1800" b="1" i="0" dirty="0">
              <a:solidFill>
                <a:srgbClr val="00B050"/>
              </a:solidFill>
              <a:effectLst/>
              <a:latin typeface="Calibri" panose="020F0502020204030204" pitchFamily="34" charset="0"/>
            </a:endParaRPr>
          </a:p>
          <a:p>
            <a:pPr algn="l" rtl="0" fontAlgn="base"/>
            <a:r>
              <a:rPr lang="en-US" sz="1800" b="1" i="0" dirty="0">
                <a:solidFill>
                  <a:srgbClr val="00B050"/>
                </a:solidFill>
                <a:effectLst/>
                <a:latin typeface="Calibri" panose="020F0502020204030204" pitchFamily="34" charset="0"/>
              </a:rPr>
              <a:t>EMCEE 2: </a:t>
            </a:r>
            <a:r>
              <a:rPr lang="en-US" sz="1800" b="0" i="0" dirty="0">
                <a:solidFill>
                  <a:srgbClr val="000000"/>
                </a:solidFill>
                <a:effectLst/>
                <a:latin typeface="Calibri" panose="020F0502020204030204" pitchFamily="34" charset="0"/>
              </a:rPr>
              <a:t>Let’s hear it for </a:t>
            </a:r>
            <a:r>
              <a:rPr lang="en-US" sz="1800" b="1" i="0" dirty="0">
                <a:solidFill>
                  <a:srgbClr val="FF0000"/>
                </a:solidFill>
                <a:effectLst/>
                <a:latin typeface="Calibri" panose="020F0502020204030204" pitchFamily="34" charset="0"/>
              </a:rPr>
              <a:t>&lt;&lt;Name&gt;&gt;</a:t>
            </a:r>
            <a:r>
              <a:rPr lang="en-US" sz="1800" b="0" i="0" dirty="0">
                <a:solidFill>
                  <a:srgbClr val="000000"/>
                </a:solidFill>
                <a:effectLst/>
                <a:latin typeface="Calibri" panose="020F0502020204030204" pitchFamily="34" charset="0"/>
              </a:rPr>
              <a:t> for 30 years!   </a:t>
            </a:r>
            <a:endParaRPr lang="en-US" sz="900" b="0" i="0" dirty="0">
              <a:solidFill>
                <a:srgbClr val="000000"/>
              </a:solidFill>
              <a:effectLst/>
              <a:latin typeface="Segoe UI" panose="020B0502040204020203" pitchFamily="34" charset="0"/>
            </a:endParaRPr>
          </a:p>
          <a:p>
            <a:pPr algn="l" rtl="0" fontAlgn="base"/>
            <a:endParaRPr lang="en-US" sz="9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&lt;&lt;Applause&gt;&gt;</a:t>
            </a:r>
            <a:r>
              <a:rPr lang="en-US" sz="1800" b="0" i="0" dirty="0">
                <a:solidFill>
                  <a:srgbClr val="0070C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a:extLst>
              <a:ext uri="{FF2B5EF4-FFF2-40B4-BE49-F238E27FC236}">
                <a16:creationId xmlns:a16="http://schemas.microsoft.com/office/drawing/2014/main" id="{5D7AE4D6-9EE0-56C4-2B0C-A12043B4877C}"/>
              </a:ext>
            </a:extLst>
          </p:cNvPr>
          <p:cNvSpPr>
            <a:spLocks noGrp="1"/>
          </p:cNvSpPr>
          <p:nvPr>
            <p:ph type="sldNum" sz="quarter" idx="5"/>
          </p:nvPr>
        </p:nvSpPr>
        <p:spPr/>
        <p:txBody>
          <a:bodyPr/>
          <a:lstStyle/>
          <a:p>
            <a:fld id="{418D6D84-A646-E642-963F-FEAA763E137C}" type="slidenum">
              <a:rPr lang="en-US" smtClean="0"/>
              <a:pPr/>
              <a:t>35</a:t>
            </a:fld>
            <a:endParaRPr lang="en-US" dirty="0"/>
          </a:p>
        </p:txBody>
      </p:sp>
    </p:spTree>
    <p:extLst>
      <p:ext uri="{BB962C8B-B14F-4D97-AF65-F5344CB8AC3E}">
        <p14:creationId xmlns:p14="http://schemas.microsoft.com/office/powerpoint/2010/main" val="26290977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DA9E1-95E4-6C57-99C5-797F0B8E41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7167E6-2EF4-B5B1-4BA4-3D47DF3C49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8B5957-19EA-6642-A082-AEDDAFFE549B}"/>
              </a:ext>
            </a:extLst>
          </p:cNvPr>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PPT– 35YR AWARD SLIDE </a:t>
            </a:r>
          </a:p>
          <a:p>
            <a:pPr algn="l" rtl="0" fontAlgn="base"/>
            <a:endParaRPr lang="en-US" b="0" i="0" dirty="0">
              <a:solidFill>
                <a:srgbClr val="000000"/>
              </a:solidFill>
              <a:effectLst/>
              <a:latin typeface="Segoe UI" panose="020B0502040204020203" pitchFamily="34" charset="0"/>
            </a:endParaRPr>
          </a:p>
          <a:p>
            <a:pPr algn="l" rtl="0" fontAlgn="base"/>
            <a:endParaRPr lang="en-US" sz="1800" b="1" i="0" dirty="0">
              <a:solidFill>
                <a:srgbClr val="00B050"/>
              </a:solidFill>
              <a:effectLst/>
              <a:latin typeface="Calibri" panose="020F0502020204030204" pitchFamily="34" charset="0"/>
            </a:endParaRPr>
          </a:p>
          <a:p>
            <a:pPr algn="l" rtl="0" fontAlgn="base"/>
            <a:r>
              <a:rPr lang="en-US" sz="1800" b="1" i="0" dirty="0">
                <a:solidFill>
                  <a:srgbClr val="00B050"/>
                </a:solidFill>
                <a:effectLst/>
                <a:latin typeface="Calibri" panose="020F0502020204030204" pitchFamily="34" charset="0"/>
              </a:rPr>
              <a:t>EMCEE 2: </a:t>
            </a:r>
            <a:r>
              <a:rPr lang="en-US" sz="1800" b="0" i="0" u="sng" dirty="0">
                <a:solidFill>
                  <a:srgbClr val="000000"/>
                </a:solidFill>
                <a:effectLst/>
                <a:latin typeface="Calibri" panose="020F0502020204030204" pitchFamily="34" charset="0"/>
              </a:rPr>
              <a:t>With 35 Years:</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Name </a:t>
            </a:r>
            <a:r>
              <a:rPr lang="en-US" sz="1800" b="1" i="0" dirty="0">
                <a:solidFill>
                  <a:srgbClr val="000000"/>
                </a:solidFill>
                <a:effectLst/>
                <a:latin typeface="Calibri" panose="020F0502020204030204" pitchFamily="34" charset="0"/>
              </a:rPr>
              <a:t>[PRO-NUN-SEE-AY-SHUN]</a:t>
            </a:r>
            <a:r>
              <a:rPr lang="en-US" sz="1800" b="0" i="0" dirty="0">
                <a:solidFill>
                  <a:srgbClr val="000000"/>
                </a:solidFill>
                <a:effectLst/>
                <a:latin typeface="Calibri" panose="020F0502020204030204" pitchFamily="34" charset="0"/>
              </a:rPr>
              <a:t> </a:t>
            </a:r>
          </a:p>
          <a:p>
            <a:pPr algn="l" rtl="0" fontAlgn="base">
              <a:buFont typeface="Arial" panose="020B0604020202020204" pitchFamily="34" charset="0"/>
              <a:buNone/>
            </a:pPr>
            <a:endParaRPr lang="en-US" sz="1800" b="0" i="0" dirty="0">
              <a:solidFill>
                <a:srgbClr val="000000"/>
              </a:solidFill>
              <a:effectLst/>
              <a:latin typeface="Calibri" panose="020F0502020204030204" pitchFamily="34" charset="0"/>
            </a:endParaRPr>
          </a:p>
          <a:p>
            <a:pPr algn="l" rtl="0" fontAlgn="base">
              <a:buFont typeface="Arial" panose="020B0604020202020204" pitchFamily="34" charset="0"/>
              <a:buNone/>
            </a:pPr>
            <a:r>
              <a:rPr lang="en-US" sz="1800" b="0" i="1" dirty="0">
                <a:solidFill>
                  <a:srgbClr val="0070C0"/>
                </a:solidFill>
                <a:effectLst/>
                <a:latin typeface="Calibri" panose="020F0502020204030204" pitchFamily="34" charset="0"/>
              </a:rPr>
              <a:t>	&lt;&lt;Awardees walk onto Stage LEFT as names called&gt;&gt;</a:t>
            </a:r>
            <a:r>
              <a:rPr lang="en-US" sz="1800" b="0" i="0" dirty="0">
                <a:solidFill>
                  <a:srgbClr val="0070C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endParaRPr lang="en-US" sz="1800" b="1" i="0" dirty="0">
              <a:solidFill>
                <a:srgbClr val="00B050"/>
              </a:solidFill>
              <a:effectLst/>
              <a:latin typeface="Calibri" panose="020F0502020204030204" pitchFamily="34" charset="0"/>
            </a:endParaRPr>
          </a:p>
          <a:p>
            <a:pPr algn="l" rtl="0" fontAlgn="base"/>
            <a:endParaRPr lang="en-US" sz="1800" b="1" i="0" dirty="0">
              <a:solidFill>
                <a:srgbClr val="00B050"/>
              </a:solidFill>
              <a:effectLst/>
              <a:latin typeface="Calibri" panose="020F0502020204030204" pitchFamily="34" charset="0"/>
            </a:endParaRPr>
          </a:p>
          <a:p>
            <a:pPr algn="l" rtl="0" fontAlgn="base"/>
            <a:r>
              <a:rPr lang="en-US" sz="1800" b="1" i="0" dirty="0">
                <a:solidFill>
                  <a:srgbClr val="00B050"/>
                </a:solidFill>
                <a:effectLst/>
                <a:latin typeface="Calibri" panose="020F0502020204030204" pitchFamily="34" charset="0"/>
              </a:rPr>
              <a:t>EMCEE 2: </a:t>
            </a:r>
            <a:r>
              <a:rPr lang="en-US" sz="1800" b="0" i="0" dirty="0">
                <a:solidFill>
                  <a:srgbClr val="000000"/>
                </a:solidFill>
                <a:effectLst/>
                <a:latin typeface="Calibri" panose="020F0502020204030204" pitchFamily="34" charset="0"/>
              </a:rPr>
              <a:t>Congratulations </a:t>
            </a:r>
            <a:r>
              <a:rPr lang="en-US" sz="1800" b="1" dirty="0">
                <a:solidFill>
                  <a:srgbClr val="FF0000"/>
                </a:solidFill>
                <a:effectLst/>
                <a:latin typeface="Calibri" panose="020F0502020204030204" pitchFamily="34" charset="0"/>
                <a:ea typeface="MS Mincho" panose="02020609040205080304" pitchFamily="49" charset="-128"/>
                <a:cs typeface="Arial" panose="020B0604020202020204" pitchFamily="34" charset="0"/>
              </a:rPr>
              <a:t>&lt;&lt;Name&gt;&gt;</a:t>
            </a:r>
            <a:r>
              <a:rPr lang="en-US" sz="1800" b="0" i="0" dirty="0">
                <a:solidFill>
                  <a:srgbClr val="000000"/>
                </a:solidFill>
                <a:effectLst/>
                <a:latin typeface="Calibri" panose="020F0502020204030204" pitchFamily="34" charset="0"/>
              </a:rPr>
              <a:t>! </a:t>
            </a:r>
            <a:endParaRPr lang="en-US" sz="900" b="0" i="0" dirty="0">
              <a:solidFill>
                <a:srgbClr val="000000"/>
              </a:solidFill>
              <a:effectLst/>
              <a:latin typeface="Segoe UI" panose="020B0502040204020203" pitchFamily="34" charset="0"/>
            </a:endParaRPr>
          </a:p>
          <a:p>
            <a:pPr algn="l" rtl="0" fontAlgn="base"/>
            <a:endParaRPr lang="en-US" sz="9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&lt;&lt;Applause&gt;&gt;</a:t>
            </a:r>
            <a:r>
              <a:rPr lang="en-US" sz="1800" b="0" i="0" dirty="0">
                <a:solidFill>
                  <a:srgbClr val="0070C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a:extLst>
              <a:ext uri="{FF2B5EF4-FFF2-40B4-BE49-F238E27FC236}">
                <a16:creationId xmlns:a16="http://schemas.microsoft.com/office/drawing/2014/main" id="{061F98B0-D14E-0954-05B1-917D2C5D467C}"/>
              </a:ext>
            </a:extLst>
          </p:cNvPr>
          <p:cNvSpPr>
            <a:spLocks noGrp="1"/>
          </p:cNvSpPr>
          <p:nvPr>
            <p:ph type="sldNum" sz="quarter" idx="5"/>
          </p:nvPr>
        </p:nvSpPr>
        <p:spPr/>
        <p:txBody>
          <a:bodyPr/>
          <a:lstStyle/>
          <a:p>
            <a:fld id="{418D6D84-A646-E642-963F-FEAA763E137C}" type="slidenum">
              <a:rPr lang="en-US" smtClean="0"/>
              <a:pPr/>
              <a:t>36</a:t>
            </a:fld>
            <a:endParaRPr lang="en-US" dirty="0"/>
          </a:p>
        </p:txBody>
      </p:sp>
    </p:spTree>
    <p:extLst>
      <p:ext uri="{BB962C8B-B14F-4D97-AF65-F5344CB8AC3E}">
        <p14:creationId xmlns:p14="http://schemas.microsoft.com/office/powerpoint/2010/main" val="8684137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4A7DE7-5697-1726-3979-9EEE1FEEC0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DB966D-0F60-75DC-63F5-79FEADFBC3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117CC6-E640-8CB2-F709-6B2B871F3542}"/>
              </a:ext>
            </a:extLst>
          </p:cNvPr>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PPT– 40YR AWARD SLIDE </a:t>
            </a:r>
          </a:p>
          <a:p>
            <a:pPr algn="l" rtl="0" fontAlgn="base"/>
            <a:endParaRPr lang="en-US" b="0" i="0" dirty="0">
              <a:solidFill>
                <a:srgbClr val="000000"/>
              </a:solidFill>
              <a:effectLst/>
              <a:latin typeface="Segoe UI" panose="020B0502040204020203" pitchFamily="34" charset="0"/>
            </a:endParaRPr>
          </a:p>
          <a:p>
            <a:pPr algn="l" rtl="0" fontAlgn="base"/>
            <a:endParaRPr lang="en-US" sz="1800" b="1" i="0" dirty="0">
              <a:solidFill>
                <a:srgbClr val="00B050"/>
              </a:solidFill>
              <a:effectLst/>
              <a:latin typeface="Calibri" panose="020F0502020204030204" pitchFamily="34" charset="0"/>
            </a:endParaRPr>
          </a:p>
          <a:p>
            <a:pPr algn="l" rtl="0" fontAlgn="base"/>
            <a:r>
              <a:rPr lang="en-US" sz="1800" b="1" i="0" dirty="0">
                <a:solidFill>
                  <a:srgbClr val="00B050"/>
                </a:solidFill>
                <a:effectLst/>
                <a:latin typeface="Calibri" panose="020F0502020204030204" pitchFamily="34" charset="0"/>
              </a:rPr>
              <a:t>EMCEE 2: </a:t>
            </a:r>
            <a:r>
              <a:rPr lang="en-US" sz="1800" b="0" i="0" u="sng" dirty="0">
                <a:solidFill>
                  <a:srgbClr val="000000"/>
                </a:solidFill>
                <a:effectLst/>
                <a:latin typeface="Calibri" panose="020F0502020204030204" pitchFamily="34" charset="0"/>
              </a:rPr>
              <a:t>With 40 Years:</a:t>
            </a:r>
            <a:r>
              <a:rPr lang="en-US" sz="1800" b="0" i="0" dirty="0">
                <a:solidFill>
                  <a:srgbClr val="000000"/>
                </a:solidFill>
                <a:effectLst/>
                <a:latin typeface="Calibri" panose="020F0502020204030204" pitchFamily="34" charset="0"/>
              </a:rPr>
              <a:t>  Wow! </a:t>
            </a:r>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Name </a:t>
            </a:r>
            <a:r>
              <a:rPr lang="en-US" sz="1800" b="1" i="0" dirty="0">
                <a:solidFill>
                  <a:srgbClr val="000000"/>
                </a:solidFill>
                <a:effectLst/>
                <a:latin typeface="Calibri" panose="020F0502020204030204" pitchFamily="34" charset="0"/>
              </a:rPr>
              <a:t>[PRO-NUN-SEE-AY-SHUN]</a:t>
            </a:r>
            <a:r>
              <a:rPr lang="en-US" sz="1800" b="0" i="0" dirty="0">
                <a:solidFill>
                  <a:srgbClr val="000000"/>
                </a:solidFill>
                <a:effectLst/>
                <a:latin typeface="Calibri" panose="020F0502020204030204" pitchFamily="34" charset="0"/>
              </a:rPr>
              <a:t> </a:t>
            </a:r>
          </a:p>
          <a:p>
            <a:pPr algn="l" rtl="0" fontAlgn="base">
              <a:buFont typeface="Arial" panose="020B0604020202020204" pitchFamily="34" charset="0"/>
              <a:buNone/>
            </a:pPr>
            <a:endParaRPr lang="en-US" sz="1800" b="0" i="0" dirty="0">
              <a:solidFill>
                <a:srgbClr val="000000"/>
              </a:solidFill>
              <a:effectLst/>
              <a:latin typeface="Calibri" panose="020F0502020204030204" pitchFamily="34" charset="0"/>
            </a:endParaRPr>
          </a:p>
          <a:p>
            <a:pPr algn="l" rtl="0" fontAlgn="base">
              <a:buFont typeface="Arial" panose="020B0604020202020204" pitchFamily="34" charset="0"/>
              <a:buNone/>
            </a:pPr>
            <a:r>
              <a:rPr lang="en-US" sz="1800" b="0" i="1" dirty="0">
                <a:solidFill>
                  <a:srgbClr val="0070C0"/>
                </a:solidFill>
                <a:effectLst/>
                <a:latin typeface="Calibri" panose="020F0502020204030204" pitchFamily="34" charset="0"/>
              </a:rPr>
              <a:t>	&lt;&lt;Awardees walk onto Stage LEFT as names called&gt;&gt;</a:t>
            </a:r>
            <a:r>
              <a:rPr lang="en-US" sz="1800" b="0" i="0" dirty="0">
                <a:solidFill>
                  <a:srgbClr val="0070C0"/>
                </a:solidFill>
                <a:effectLst/>
                <a:latin typeface="Calibri" panose="020F0502020204030204" pitchFamily="34" charset="0"/>
              </a:rPr>
              <a:t> </a:t>
            </a:r>
          </a:p>
          <a:p>
            <a:pPr algn="l" rtl="0" fontAlgn="base">
              <a:buFont typeface="Arial" panose="020B0604020202020204" pitchFamily="34" charset="0"/>
              <a:buNone/>
            </a:pPr>
            <a:endParaRPr lang="en-US" b="0" i="0" dirty="0">
              <a:solidFill>
                <a:srgbClr val="000000"/>
              </a:solidFill>
              <a:effectLst/>
              <a:latin typeface="Segoe UI" panose="020B0502040204020203" pitchFamily="34" charset="0"/>
            </a:endParaRPr>
          </a:p>
          <a:p>
            <a:pPr algn="l" rtl="0" fontAlgn="base"/>
            <a:endParaRPr lang="en-US" sz="1800" b="1" i="0" dirty="0">
              <a:solidFill>
                <a:srgbClr val="00B050"/>
              </a:solidFill>
              <a:effectLst/>
              <a:latin typeface="Calibri" panose="020F0502020204030204" pitchFamily="34" charset="0"/>
            </a:endParaRPr>
          </a:p>
          <a:p>
            <a:pPr algn="l" rtl="0" fontAlgn="base"/>
            <a:r>
              <a:rPr lang="en-US" sz="1800" b="1" i="0" dirty="0">
                <a:solidFill>
                  <a:srgbClr val="00B050"/>
                </a:solidFill>
                <a:effectLst/>
                <a:latin typeface="Calibri" panose="020F0502020204030204" pitchFamily="34" charset="0"/>
              </a:rPr>
              <a:t>EMCEE 2: </a:t>
            </a:r>
            <a:r>
              <a:rPr lang="en-US" sz="1800" b="0" i="0" dirty="0">
                <a:solidFill>
                  <a:srgbClr val="000000"/>
                </a:solidFill>
                <a:effectLst/>
                <a:latin typeface="Calibri" panose="020F0502020204030204" pitchFamily="34" charset="0"/>
              </a:rPr>
              <a:t>Congratulations </a:t>
            </a:r>
            <a:r>
              <a:rPr lang="en-US" sz="1800" b="1" dirty="0">
                <a:solidFill>
                  <a:srgbClr val="FF0000"/>
                </a:solidFill>
                <a:effectLst/>
                <a:latin typeface="Calibri" panose="020F0502020204030204" pitchFamily="34" charset="0"/>
                <a:ea typeface="MS Mincho" panose="02020609040205080304" pitchFamily="49" charset="-128"/>
                <a:cs typeface="Arial" panose="020B0604020202020204" pitchFamily="34" charset="0"/>
              </a:rPr>
              <a:t>&lt;&lt;Name&gt;&gt;</a:t>
            </a:r>
            <a:r>
              <a:rPr lang="en-US" sz="1800" b="0" i="0" dirty="0">
                <a:solidFill>
                  <a:srgbClr val="000000"/>
                </a:solidFill>
                <a:effectLst/>
                <a:latin typeface="Calibri" panose="020F0502020204030204" pitchFamily="34" charset="0"/>
              </a:rPr>
              <a:t>! </a:t>
            </a:r>
            <a:endParaRPr lang="en-US" sz="900" b="0" i="0" dirty="0">
              <a:solidFill>
                <a:srgbClr val="000000"/>
              </a:solidFill>
              <a:effectLst/>
              <a:latin typeface="Segoe UI" panose="020B0502040204020203" pitchFamily="34" charset="0"/>
            </a:endParaRPr>
          </a:p>
          <a:p>
            <a:pPr algn="l" rtl="0" fontAlgn="base"/>
            <a:endParaRPr lang="en-US" sz="9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&lt;&lt;Applause&gt;&gt;</a:t>
            </a:r>
            <a:r>
              <a:rPr lang="en-US" sz="1800" b="0" i="0" dirty="0">
                <a:solidFill>
                  <a:srgbClr val="0070C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a:extLst>
              <a:ext uri="{FF2B5EF4-FFF2-40B4-BE49-F238E27FC236}">
                <a16:creationId xmlns:a16="http://schemas.microsoft.com/office/drawing/2014/main" id="{67EB54C2-C44A-4BEF-8402-1C26F7B32D8D}"/>
              </a:ext>
            </a:extLst>
          </p:cNvPr>
          <p:cNvSpPr>
            <a:spLocks noGrp="1"/>
          </p:cNvSpPr>
          <p:nvPr>
            <p:ph type="sldNum" sz="quarter" idx="5"/>
          </p:nvPr>
        </p:nvSpPr>
        <p:spPr/>
        <p:txBody>
          <a:bodyPr/>
          <a:lstStyle/>
          <a:p>
            <a:fld id="{418D6D84-A646-E642-963F-FEAA763E137C}" type="slidenum">
              <a:rPr lang="en-US" smtClean="0"/>
              <a:pPr/>
              <a:t>37</a:t>
            </a:fld>
            <a:endParaRPr lang="en-US" dirty="0"/>
          </a:p>
        </p:txBody>
      </p:sp>
    </p:spTree>
    <p:extLst>
      <p:ext uri="{BB962C8B-B14F-4D97-AF65-F5344CB8AC3E}">
        <p14:creationId xmlns:p14="http://schemas.microsoft.com/office/powerpoint/2010/main" val="33697718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0319D-E78F-0A26-38E7-92C099D01D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9BC2AD-F965-7812-FDDE-05A762ACA5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5CD587-4696-6D65-24AA-7513276CC842}"/>
              </a:ext>
            </a:extLst>
          </p:cNvPr>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PPT– 45YR AWARD SLIDE</a:t>
            </a:r>
          </a:p>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endParaRPr lang="en-US" sz="1800" b="1" i="0" dirty="0">
              <a:solidFill>
                <a:srgbClr val="00B050"/>
              </a:solidFill>
              <a:effectLst/>
              <a:latin typeface="Calibri" panose="020F0502020204030204" pitchFamily="34" charset="0"/>
            </a:endParaRPr>
          </a:p>
          <a:p>
            <a:pPr algn="l" rtl="0" fontAlgn="base"/>
            <a:r>
              <a:rPr lang="en-US" sz="1800" b="1" i="0" dirty="0">
                <a:solidFill>
                  <a:srgbClr val="00B050"/>
                </a:solidFill>
                <a:effectLst/>
                <a:latin typeface="Calibri" panose="020F0502020204030204" pitchFamily="34" charset="0"/>
              </a:rPr>
              <a:t>EMCEE 2: </a:t>
            </a:r>
            <a:r>
              <a:rPr lang="en-US" sz="1800" b="0" i="0" u="sng" dirty="0">
                <a:solidFill>
                  <a:srgbClr val="000000"/>
                </a:solidFill>
                <a:effectLst/>
                <a:latin typeface="Calibri" panose="020F0502020204030204" pitchFamily="34" charset="0"/>
              </a:rPr>
              <a:t>With 45 Years:</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Name </a:t>
            </a:r>
            <a:r>
              <a:rPr lang="en-US" sz="1800" b="1" i="0" dirty="0">
                <a:solidFill>
                  <a:srgbClr val="000000"/>
                </a:solidFill>
                <a:effectLst/>
                <a:latin typeface="Calibri" panose="020F0502020204030204" pitchFamily="34" charset="0"/>
              </a:rPr>
              <a:t>[PRO-NUN-SEE-AY-SHUN]</a:t>
            </a:r>
            <a:r>
              <a:rPr lang="en-US" sz="1800" b="0" i="0" dirty="0">
                <a:solidFill>
                  <a:srgbClr val="000000"/>
                </a:solidFill>
                <a:effectLst/>
                <a:latin typeface="Calibri" panose="020F0502020204030204" pitchFamily="34" charset="0"/>
              </a:rPr>
              <a:t> </a:t>
            </a:r>
          </a:p>
          <a:p>
            <a:pPr algn="l" rtl="0" fontAlgn="base">
              <a:buFont typeface="Arial" panose="020B0604020202020204" pitchFamily="34" charset="0"/>
              <a:buNone/>
            </a:pPr>
            <a:endParaRPr lang="en-US" sz="1800" b="0" i="0" dirty="0">
              <a:solidFill>
                <a:srgbClr val="000000"/>
              </a:solidFill>
              <a:effectLst/>
              <a:latin typeface="Calibri" panose="020F0502020204030204" pitchFamily="34" charset="0"/>
            </a:endParaRPr>
          </a:p>
          <a:p>
            <a:pPr algn="l" rtl="0" fontAlgn="base">
              <a:buFont typeface="Arial" panose="020B0604020202020204" pitchFamily="34" charset="0"/>
              <a:buNone/>
            </a:pPr>
            <a:r>
              <a:rPr lang="en-US" sz="1800" b="0" i="1" dirty="0">
                <a:solidFill>
                  <a:srgbClr val="0070C0"/>
                </a:solidFill>
                <a:effectLst/>
                <a:latin typeface="Calibri" panose="020F0502020204030204" pitchFamily="34" charset="0"/>
              </a:rPr>
              <a:t>	&lt;&lt;Awardee walks onto Stage as name is called&gt;&gt;</a:t>
            </a:r>
            <a:r>
              <a:rPr lang="en-US" sz="1800" b="0" i="0" dirty="0">
                <a:solidFill>
                  <a:srgbClr val="0070C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endParaRPr lang="en-US" sz="1800" b="1" i="0" dirty="0">
              <a:solidFill>
                <a:srgbClr val="00B050"/>
              </a:solidFill>
              <a:effectLst/>
              <a:latin typeface="Calibri" panose="020F0502020204030204" pitchFamily="34" charset="0"/>
            </a:endParaRPr>
          </a:p>
          <a:p>
            <a:pPr algn="l" rtl="0" fontAlgn="base"/>
            <a:endParaRPr lang="en-US" sz="1800" b="1" i="0" dirty="0">
              <a:solidFill>
                <a:srgbClr val="00B050"/>
              </a:solidFill>
              <a:effectLst/>
              <a:latin typeface="Calibri" panose="020F0502020204030204" pitchFamily="34" charset="0"/>
            </a:endParaRPr>
          </a:p>
          <a:p>
            <a:pPr algn="l" rtl="0" fontAlgn="base"/>
            <a:r>
              <a:rPr lang="en-US" sz="1800" b="1" i="0" dirty="0">
                <a:solidFill>
                  <a:srgbClr val="00B050"/>
                </a:solidFill>
                <a:effectLst/>
                <a:latin typeface="Calibri" panose="020F0502020204030204" pitchFamily="34" charset="0"/>
              </a:rPr>
              <a:t>EMCEE 2: </a:t>
            </a:r>
            <a:r>
              <a:rPr lang="en-US" sz="1800" b="0" i="0" dirty="0">
                <a:solidFill>
                  <a:srgbClr val="000000"/>
                </a:solidFill>
                <a:effectLst/>
                <a:latin typeface="Calibri" panose="020F0502020204030204" pitchFamily="34" charset="0"/>
              </a:rPr>
              <a:t>Congratulations </a:t>
            </a:r>
            <a:r>
              <a:rPr lang="en-US" sz="1800" b="1" dirty="0">
                <a:solidFill>
                  <a:srgbClr val="FF0000"/>
                </a:solidFill>
                <a:effectLst/>
                <a:latin typeface="Calibri" panose="020F0502020204030204" pitchFamily="34" charset="0"/>
                <a:ea typeface="MS Mincho" panose="02020609040205080304" pitchFamily="49" charset="-128"/>
                <a:cs typeface="Arial" panose="020B0604020202020204" pitchFamily="34" charset="0"/>
              </a:rPr>
              <a:t>&lt;&lt;Name&gt;&gt;</a:t>
            </a:r>
            <a:r>
              <a:rPr lang="en-US" sz="1800" b="0" i="0" dirty="0">
                <a:solidFill>
                  <a:srgbClr val="000000"/>
                </a:solidFill>
                <a:effectLst/>
                <a:latin typeface="Calibri" panose="020F0502020204030204" pitchFamily="34" charset="0"/>
              </a:rPr>
              <a:t>! </a:t>
            </a:r>
            <a:endParaRPr lang="en-US" sz="900" b="0" i="0" dirty="0">
              <a:solidFill>
                <a:srgbClr val="000000"/>
              </a:solidFill>
              <a:effectLst/>
              <a:latin typeface="Segoe UI" panose="020B0502040204020203" pitchFamily="34" charset="0"/>
            </a:endParaRPr>
          </a:p>
          <a:p>
            <a:pPr algn="l" rtl="0" fontAlgn="base"/>
            <a:endParaRPr lang="en-US" sz="9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&lt;&lt;Applause&gt;&gt;</a:t>
            </a:r>
            <a:r>
              <a:rPr lang="en-US" sz="1800" b="0" i="0" dirty="0">
                <a:solidFill>
                  <a:srgbClr val="0070C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a:extLst>
              <a:ext uri="{FF2B5EF4-FFF2-40B4-BE49-F238E27FC236}">
                <a16:creationId xmlns:a16="http://schemas.microsoft.com/office/drawing/2014/main" id="{4A70ED25-64E5-F870-C9FE-925CA7B8429E}"/>
              </a:ext>
            </a:extLst>
          </p:cNvPr>
          <p:cNvSpPr>
            <a:spLocks noGrp="1"/>
          </p:cNvSpPr>
          <p:nvPr>
            <p:ph type="sldNum" sz="quarter" idx="5"/>
          </p:nvPr>
        </p:nvSpPr>
        <p:spPr/>
        <p:txBody>
          <a:bodyPr/>
          <a:lstStyle/>
          <a:p>
            <a:fld id="{418D6D84-A646-E642-963F-FEAA763E137C}" type="slidenum">
              <a:rPr lang="en-US" smtClean="0"/>
              <a:pPr/>
              <a:t>38</a:t>
            </a:fld>
            <a:endParaRPr lang="en-US" dirty="0"/>
          </a:p>
        </p:txBody>
      </p:sp>
    </p:spTree>
    <p:extLst>
      <p:ext uri="{BB962C8B-B14F-4D97-AF65-F5344CB8AC3E}">
        <p14:creationId xmlns:p14="http://schemas.microsoft.com/office/powerpoint/2010/main" val="30022519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7DFE5-0723-F502-0E2F-CC8DA9DF41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2AAEDA-D6F9-32F1-EE15-C06A7C35A6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44CDC4-ED1F-ACA3-BF47-F658DC2C90A8}"/>
              </a:ext>
            </a:extLst>
          </p:cNvPr>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PPT– 50YR AWARD SLIDE </a:t>
            </a:r>
          </a:p>
          <a:p>
            <a:pPr algn="l" rtl="0" fontAlgn="base"/>
            <a:endParaRPr lang="en-US" b="0" i="0" dirty="0">
              <a:solidFill>
                <a:srgbClr val="000000"/>
              </a:solidFill>
              <a:effectLst/>
              <a:latin typeface="Segoe UI" panose="020B0502040204020203" pitchFamily="34" charset="0"/>
            </a:endParaRPr>
          </a:p>
          <a:p>
            <a:pPr algn="l" rtl="0" fontAlgn="base"/>
            <a:endParaRPr lang="en-US" sz="1800" b="1" i="0" dirty="0">
              <a:solidFill>
                <a:srgbClr val="00B050"/>
              </a:solidFill>
              <a:effectLst/>
              <a:latin typeface="Calibri" panose="020F0502020204030204" pitchFamily="34" charset="0"/>
            </a:endParaRPr>
          </a:p>
          <a:p>
            <a:pPr algn="l" rtl="0" fontAlgn="base"/>
            <a:r>
              <a:rPr lang="en-US" sz="1800" b="1" i="0" dirty="0">
                <a:solidFill>
                  <a:srgbClr val="00B050"/>
                </a:solidFill>
                <a:effectLst/>
                <a:latin typeface="Calibri" panose="020F0502020204030204" pitchFamily="34" charset="0"/>
              </a:rPr>
              <a:t>EMCEE 2: </a:t>
            </a:r>
            <a:r>
              <a:rPr lang="en-US" sz="1800" b="0" i="0" u="sng" dirty="0">
                <a:solidFill>
                  <a:srgbClr val="000000"/>
                </a:solidFill>
                <a:effectLst/>
                <a:latin typeface="Calibri" panose="020F0502020204030204" pitchFamily="34" charset="0"/>
              </a:rPr>
              <a:t>With 50 Years:</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Name </a:t>
            </a:r>
            <a:r>
              <a:rPr lang="en-US" sz="1800" b="1" i="0" dirty="0">
                <a:solidFill>
                  <a:srgbClr val="000000"/>
                </a:solidFill>
                <a:effectLst/>
                <a:latin typeface="Calibri" panose="020F0502020204030204" pitchFamily="34" charset="0"/>
              </a:rPr>
              <a:t>[PRO-NUN-SEE-AY-SHUN]</a:t>
            </a:r>
            <a:r>
              <a:rPr lang="en-US" sz="1800" b="0" i="0" dirty="0">
                <a:solidFill>
                  <a:srgbClr val="000000"/>
                </a:solidFill>
                <a:effectLst/>
                <a:latin typeface="Calibri" panose="020F0502020204030204" pitchFamily="34" charset="0"/>
              </a:rPr>
              <a:t> </a:t>
            </a:r>
          </a:p>
          <a:p>
            <a:pPr algn="l" rtl="0" fontAlgn="base">
              <a:buFont typeface="Arial" panose="020B0604020202020204" pitchFamily="34" charset="0"/>
              <a:buNone/>
            </a:pPr>
            <a:endParaRPr lang="en-US" sz="1800" b="0" i="0" dirty="0">
              <a:solidFill>
                <a:srgbClr val="000000"/>
              </a:solidFill>
              <a:effectLst/>
              <a:latin typeface="Calibri" panose="020F0502020204030204" pitchFamily="34" charset="0"/>
            </a:endParaRPr>
          </a:p>
          <a:p>
            <a:pPr algn="l" rtl="0" fontAlgn="base">
              <a:buFont typeface="Arial" panose="020B0604020202020204" pitchFamily="34" charset="0"/>
              <a:buNone/>
            </a:pPr>
            <a:r>
              <a:rPr lang="en-US" sz="1800" b="0" i="1" dirty="0">
                <a:solidFill>
                  <a:srgbClr val="0070C0"/>
                </a:solidFill>
                <a:effectLst/>
                <a:latin typeface="Calibri" panose="020F0502020204030204" pitchFamily="34" charset="0"/>
              </a:rPr>
              <a:t>	&lt;&lt;Awardee walks onto Stage LEFT as name is called&gt;&gt;</a:t>
            </a:r>
          </a:p>
          <a:p>
            <a:pPr algn="l" rtl="0" fontAlgn="base">
              <a:buFont typeface="Arial" panose="020B0604020202020204" pitchFamily="34" charset="0"/>
              <a:buNone/>
            </a:pPr>
            <a:r>
              <a:rPr lang="en-US" sz="1800" b="0" i="0" dirty="0">
                <a:solidFill>
                  <a:srgbClr val="0070C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endParaRPr lang="en-US" sz="1800" b="1" i="0" dirty="0">
              <a:solidFill>
                <a:srgbClr val="00B050"/>
              </a:solidFill>
              <a:effectLst/>
              <a:latin typeface="Calibri" panose="020F0502020204030204" pitchFamily="34" charset="0"/>
            </a:endParaRPr>
          </a:p>
          <a:p>
            <a:pPr algn="l" rtl="0" fontAlgn="base"/>
            <a:r>
              <a:rPr lang="en-US" sz="1800" b="1" i="0" dirty="0">
                <a:solidFill>
                  <a:srgbClr val="00B050"/>
                </a:solidFill>
                <a:effectLst/>
                <a:latin typeface="Calibri" panose="020F0502020204030204" pitchFamily="34" charset="0"/>
              </a:rPr>
              <a:t>EMCEE 2: </a:t>
            </a:r>
            <a:r>
              <a:rPr lang="en-US" sz="1800" b="0" i="0" dirty="0">
                <a:solidFill>
                  <a:srgbClr val="000000"/>
                </a:solidFill>
                <a:effectLst/>
                <a:latin typeface="Calibri" panose="020F0502020204030204" pitchFamily="34" charset="0"/>
              </a:rPr>
              <a:t>Wow, Congratulations to </a:t>
            </a:r>
            <a:r>
              <a:rPr lang="en-US" sz="1800" b="1" i="0" dirty="0">
                <a:solidFill>
                  <a:srgbClr val="FF0000"/>
                </a:solidFill>
                <a:effectLst/>
                <a:latin typeface="Calibri" panose="020F0502020204030204" pitchFamily="34" charset="0"/>
              </a:rPr>
              <a:t>&lt;&lt;Name&gt;&gt; </a:t>
            </a:r>
            <a:r>
              <a:rPr lang="en-US" sz="1800" b="0" i="0" dirty="0">
                <a:solidFill>
                  <a:srgbClr val="000000"/>
                </a:solidFill>
                <a:effectLst/>
                <a:latin typeface="Calibri" panose="020F0502020204030204" pitchFamily="34" charset="0"/>
              </a:rPr>
              <a:t>on 50 years of Girl Scouting! </a:t>
            </a:r>
            <a:endParaRPr lang="en-US" sz="900" b="0" i="0" dirty="0">
              <a:solidFill>
                <a:srgbClr val="000000"/>
              </a:solidFill>
              <a:effectLst/>
              <a:latin typeface="Segoe UI" panose="020B0502040204020203" pitchFamily="34" charset="0"/>
            </a:endParaRPr>
          </a:p>
          <a:p>
            <a:pPr algn="l" rtl="0" fontAlgn="base"/>
            <a:endParaRPr lang="en-US" sz="9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&lt;&lt;Applause&gt;&gt;</a:t>
            </a:r>
            <a:r>
              <a:rPr lang="en-US" sz="1800" b="0" i="0" dirty="0">
                <a:solidFill>
                  <a:srgbClr val="0070C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a:extLst>
              <a:ext uri="{FF2B5EF4-FFF2-40B4-BE49-F238E27FC236}">
                <a16:creationId xmlns:a16="http://schemas.microsoft.com/office/drawing/2014/main" id="{E525F2B4-4406-BC4C-0D71-6246B5493C91}"/>
              </a:ext>
            </a:extLst>
          </p:cNvPr>
          <p:cNvSpPr>
            <a:spLocks noGrp="1"/>
          </p:cNvSpPr>
          <p:nvPr>
            <p:ph type="sldNum" sz="quarter" idx="5"/>
          </p:nvPr>
        </p:nvSpPr>
        <p:spPr/>
        <p:txBody>
          <a:bodyPr/>
          <a:lstStyle/>
          <a:p>
            <a:fld id="{418D6D84-A646-E642-963F-FEAA763E137C}" type="slidenum">
              <a:rPr lang="en-US" smtClean="0"/>
              <a:pPr/>
              <a:t>39</a:t>
            </a:fld>
            <a:endParaRPr lang="en-US" dirty="0"/>
          </a:p>
        </p:txBody>
      </p:sp>
    </p:spTree>
    <p:extLst>
      <p:ext uri="{BB962C8B-B14F-4D97-AF65-F5344CB8AC3E}">
        <p14:creationId xmlns:p14="http://schemas.microsoft.com/office/powerpoint/2010/main" val="12660201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5C6EC-686C-3A43-3382-1602E495A3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E4DF6E-8E4C-83C0-4295-4D4CC5553A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F9089E-6B7A-1A94-7C5F-85A927A215AE}"/>
              </a:ext>
            </a:extLst>
          </p:cNvPr>
          <p:cNvSpPr>
            <a:spLocks noGrp="1"/>
          </p:cNvSpPr>
          <p:nvPr>
            <p:ph type="body" idx="1"/>
          </p:nvPr>
        </p:nvSpPr>
        <p:spPr/>
        <p:txBody>
          <a:bodyPr/>
          <a:lstStyle/>
          <a:p>
            <a:pPr marL="0" marR="0">
              <a:lnSpc>
                <a:spcPct val="200000"/>
              </a:lnSpc>
              <a:spcBef>
                <a:spcPts val="0"/>
              </a:spcBef>
              <a:spcAft>
                <a:spcPts val="0"/>
              </a:spcAft>
              <a:tabLst>
                <a:tab pos="0" algn="l"/>
                <a:tab pos="457200" algn="l"/>
                <a:tab pos="0" algn="l"/>
                <a:tab pos="914400" algn="l"/>
              </a:tabLst>
            </a:pPr>
            <a:r>
              <a:rPr lang="en-US" sz="1800"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t>PPT — NUMERAL GUARDS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algn="l" rtl="0" fontAlgn="base"/>
            <a:endParaRPr lang="en-US" sz="4400" b="0" i="0" dirty="0">
              <a:solidFill>
                <a:srgbClr val="000000"/>
              </a:solidFill>
              <a:effectLst/>
              <a:latin typeface="Segoe UI" panose="020B0502040204020203" pitchFamily="34" charset="0"/>
            </a:endParaRPr>
          </a:p>
          <a:p>
            <a:pPr algn="l" rtl="0" fontAlgn="base"/>
            <a:r>
              <a:rPr lang="en-US" sz="1800" b="1" i="0" dirty="0">
                <a:solidFill>
                  <a:srgbClr val="00B050"/>
                </a:solidFill>
                <a:effectLst/>
                <a:latin typeface="Calibri" panose="020F0502020204030204" pitchFamily="34" charset="0"/>
              </a:rPr>
              <a:t>EMCEE 2: </a:t>
            </a:r>
            <a:r>
              <a:rPr lang="en-US" sz="1800" b="0" i="0" dirty="0">
                <a:solidFill>
                  <a:srgbClr val="000000"/>
                </a:solidFill>
                <a:effectLst/>
                <a:latin typeface="Calibri" panose="020F0502020204030204" pitchFamily="34" charset="0"/>
              </a:rPr>
              <a:t>Thank you ALL for your enduring commitment to Girl Scouts! We are proud to call you our Girl Scout sisters. </a:t>
            </a:r>
            <a:endParaRPr lang="en-US" sz="4400" b="0" i="0" dirty="0">
              <a:solidFill>
                <a:srgbClr val="000000"/>
              </a:solidFill>
              <a:effectLst/>
              <a:latin typeface="Segoe UI" panose="020B0502040204020203" pitchFamily="34" charset="0"/>
            </a:endParaRPr>
          </a:p>
          <a:p>
            <a:pPr algn="l" rtl="0" fontAlgn="base"/>
            <a:endParaRPr lang="en-US" sz="44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a:t>
            </a:r>
          </a:p>
          <a:p>
            <a:pPr algn="l" rtl="0" fontAlgn="base"/>
            <a:r>
              <a:rPr lang="en-US" sz="1800" b="0" i="1" dirty="0">
                <a:solidFill>
                  <a:srgbClr val="0070C0"/>
                </a:solidFill>
                <a:effectLst/>
                <a:latin typeface="Calibri" panose="020F0502020204030204" pitchFamily="34" charset="0"/>
              </a:rPr>
              <a:t>	&lt;&lt;Applause&gt;&gt;</a:t>
            </a:r>
            <a:r>
              <a:rPr lang="en-US" sz="1800" b="0" i="0" dirty="0">
                <a:solidFill>
                  <a:srgbClr val="0070C0"/>
                </a:solidFill>
                <a:effectLst/>
                <a:latin typeface="Calibri" panose="020F0502020204030204" pitchFamily="34" charset="0"/>
              </a:rPr>
              <a:t> </a:t>
            </a:r>
            <a:endParaRPr lang="en-US" sz="4400" b="0" i="0" dirty="0">
              <a:solidFill>
                <a:srgbClr val="000000"/>
              </a:solidFill>
              <a:effectLst/>
              <a:latin typeface="Segoe UI" panose="020B0502040204020203" pitchFamily="34" charset="0"/>
            </a:endParaRPr>
          </a:p>
          <a:p>
            <a:endParaRPr lang="en-US" dirty="0"/>
          </a:p>
        </p:txBody>
      </p:sp>
      <p:sp>
        <p:nvSpPr>
          <p:cNvPr id="4" name="Slide Number Placeholder 3">
            <a:extLst>
              <a:ext uri="{FF2B5EF4-FFF2-40B4-BE49-F238E27FC236}">
                <a16:creationId xmlns:a16="http://schemas.microsoft.com/office/drawing/2014/main" id="{EF05A84E-A3A4-B968-84A0-D6128769B091}"/>
              </a:ext>
            </a:extLst>
          </p:cNvPr>
          <p:cNvSpPr>
            <a:spLocks noGrp="1"/>
          </p:cNvSpPr>
          <p:nvPr>
            <p:ph type="sldNum" sz="quarter" idx="5"/>
          </p:nvPr>
        </p:nvSpPr>
        <p:spPr/>
        <p:txBody>
          <a:bodyPr/>
          <a:lstStyle/>
          <a:p>
            <a:fld id="{418D6D84-A646-E642-963F-FEAA763E137C}" type="slidenum">
              <a:rPr lang="en-US" smtClean="0"/>
              <a:pPr/>
              <a:t>40</a:t>
            </a:fld>
            <a:endParaRPr lang="en-US" dirty="0"/>
          </a:p>
        </p:txBody>
      </p:sp>
    </p:spTree>
    <p:extLst>
      <p:ext uri="{BB962C8B-B14F-4D97-AF65-F5344CB8AC3E}">
        <p14:creationId xmlns:p14="http://schemas.microsoft.com/office/powerpoint/2010/main" val="40162265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PPT – APPRECIATION PIN </a:t>
            </a:r>
          </a:p>
          <a:p>
            <a:pPr algn="l" rtl="0" fontAlgn="base"/>
            <a:endParaRPr lang="en-US" b="0" i="0" dirty="0">
              <a:solidFill>
                <a:srgbClr val="000000"/>
              </a:solidFill>
              <a:effectLst/>
              <a:latin typeface="Segoe UI" panose="020B0502040204020203" pitchFamily="34" charset="0"/>
            </a:endParaRPr>
          </a:p>
          <a:p>
            <a:pPr algn="l" rtl="0" fontAlgn="base"/>
            <a:endParaRPr lang="en-US" sz="1800" b="1" i="0" dirty="0">
              <a:solidFill>
                <a:srgbClr val="7030A0"/>
              </a:solidFill>
              <a:effectLst/>
              <a:latin typeface="Calibri" panose="020F0502020204030204" pitchFamily="34" charset="0"/>
            </a:endParaRPr>
          </a:p>
          <a:p>
            <a:pPr algn="l" rtl="0" fontAlgn="base"/>
            <a:r>
              <a:rPr lang="en-US" sz="1800" b="1" i="0" dirty="0">
                <a:solidFill>
                  <a:srgbClr val="7030A0"/>
                </a:solidFill>
                <a:effectLst/>
                <a:latin typeface="Calibri" panose="020F0502020204030204" pitchFamily="34" charset="0"/>
              </a:rPr>
              <a:t>EMCEE 1:</a:t>
            </a:r>
            <a:r>
              <a:rPr lang="en-US" sz="1800" b="0" i="0" dirty="0">
                <a:solidFill>
                  <a:srgbClr val="7030A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The Appreciation Pin is a national award that recognizes volunteers who have delivered outstanding service to at least one geographic area, service unit, or program delivery audience. This award requires the approval of the council’s Board of Directors. </a:t>
            </a:r>
            <a:endParaRPr lang="en-US" b="0" i="0" dirty="0">
              <a:solidFill>
                <a:srgbClr val="000000"/>
              </a:solidFill>
              <a:effectLst/>
              <a:latin typeface="Segoe UI" panose="020B0502040204020203" pitchFamily="34" charset="0"/>
            </a:endParaRPr>
          </a:p>
          <a:p>
            <a:pPr algn="l" rtl="0" fontAlgn="base"/>
            <a:endParaRPr lang="en-US" sz="1800" b="1" i="0" dirty="0">
              <a:solidFill>
                <a:srgbClr val="7030A0"/>
              </a:solidFill>
              <a:effectLst/>
              <a:latin typeface="Calibri" panose="020F0502020204030204" pitchFamily="34" charset="0"/>
            </a:endParaRPr>
          </a:p>
          <a:p>
            <a:pPr algn="l" rtl="0" fontAlgn="base"/>
            <a:r>
              <a:rPr lang="en-US" sz="1800" b="1" i="0" dirty="0">
                <a:solidFill>
                  <a:srgbClr val="7030A0"/>
                </a:solidFill>
                <a:effectLst/>
                <a:latin typeface="Calibri" panose="020F0502020204030204" pitchFamily="34" charset="0"/>
              </a:rPr>
              <a:t>EMCEE 1:</a:t>
            </a:r>
            <a:r>
              <a:rPr lang="en-US" sz="1800" b="0" i="0" dirty="0">
                <a:solidFill>
                  <a:srgbClr val="7030A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As we call your name, please join us on stage to accept your Appreciation Pin.  </a:t>
            </a:r>
            <a:endParaRPr lang="en-US" sz="900" b="0" i="0" dirty="0">
              <a:solidFill>
                <a:srgbClr val="000000"/>
              </a:solidFill>
              <a:effectLst/>
              <a:latin typeface="Segoe UI" panose="020B0502040204020203" pitchFamily="34" charset="0"/>
            </a:endParaRPr>
          </a:p>
          <a:p>
            <a:pPr algn="l" rtl="0" fontAlgn="base"/>
            <a:endParaRPr lang="en-US" sz="9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&lt;&lt;Recipient(s) make their way onto the stage as a group&gt;&gt;</a:t>
            </a:r>
            <a:r>
              <a:rPr lang="en-US" sz="1800" b="0" i="0" dirty="0">
                <a:solidFill>
                  <a:srgbClr val="0070C0"/>
                </a:solidFill>
                <a:effectLst/>
                <a:latin typeface="Calibri" panose="020F0502020204030204" pitchFamily="34" charset="0"/>
              </a:rPr>
              <a:t> </a:t>
            </a:r>
          </a:p>
          <a:p>
            <a:pPr algn="l" rtl="0" fontAlgn="base"/>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endParaRPr lang="en-US" sz="1800" b="0" i="0" u="sng"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sz="1800" b="0" i="0" u="sng" dirty="0">
                <a:solidFill>
                  <a:srgbClr val="000000"/>
                </a:solidFill>
                <a:effectLst/>
                <a:latin typeface="Calibri" panose="020F0502020204030204" pitchFamily="34" charset="0"/>
              </a:rPr>
              <a:t>Name</a:t>
            </a:r>
            <a:r>
              <a:rPr lang="en-US" sz="1800" b="0" i="0" dirty="0">
                <a:solidFill>
                  <a:srgbClr val="000000"/>
                </a:solidFill>
                <a:effectLst/>
                <a:latin typeface="Calibri" panose="020F0502020204030204" pitchFamily="34" charset="0"/>
              </a:rPr>
              <a:t> </a:t>
            </a:r>
            <a:r>
              <a:rPr lang="en-US" sz="1800" b="1" i="0" dirty="0">
                <a:solidFill>
                  <a:srgbClr val="000000"/>
                </a:solidFill>
                <a:effectLst/>
                <a:latin typeface="Calibri" panose="020F0502020204030204" pitchFamily="34" charset="0"/>
              </a:rPr>
              <a:t>[PRO-NUN-SEE-AY-SHUN] </a:t>
            </a:r>
            <a:r>
              <a:rPr lang="en-US" sz="1800" b="0" i="0" dirty="0">
                <a:solidFill>
                  <a:srgbClr val="000000"/>
                </a:solidFill>
                <a:effectLst/>
                <a:latin typeface="Calibri" panose="020F0502020204030204" pitchFamily="34" charset="0"/>
              </a:rPr>
              <a:t>(SU#-Service Unit Name)  </a:t>
            </a:r>
          </a:p>
          <a:p>
            <a:pPr algn="l" rtl="0" fontAlgn="base">
              <a:buFont typeface="Arial" panose="020B0604020202020204" pitchFamily="34" charset="0"/>
              <a:buChar char="•"/>
            </a:pPr>
            <a:endParaRPr lang="en-US" sz="1800" b="0" i="0" dirty="0">
              <a:solidFill>
                <a:srgbClr val="000000"/>
              </a:solidFill>
              <a:effectLst/>
              <a:latin typeface="Calibri" panose="020F0502020204030204" pitchFamily="34" charset="0"/>
            </a:endParaRPr>
          </a:p>
          <a:p>
            <a:pPr algn="l" rtl="0" fontAlgn="base">
              <a:buFont typeface="Arial" panose="020B0604020202020204" pitchFamily="34" charset="0"/>
              <a:buNone/>
            </a:pPr>
            <a:endParaRPr lang="en-US" sz="1800" b="0" i="1" dirty="0">
              <a:solidFill>
                <a:srgbClr val="0070C0"/>
              </a:solidFill>
              <a:effectLst/>
              <a:latin typeface="Calibri" panose="020F0502020204030204" pitchFamily="34" charset="0"/>
            </a:endParaRPr>
          </a:p>
          <a:p>
            <a:pPr algn="l" rtl="0" fontAlgn="base">
              <a:buFont typeface="Arial" panose="020B0604020202020204" pitchFamily="34" charset="0"/>
              <a:buNone/>
            </a:pPr>
            <a:r>
              <a:rPr lang="en-US" sz="1800" b="0" i="1" dirty="0">
                <a:solidFill>
                  <a:srgbClr val="0070C0"/>
                </a:solidFill>
                <a:effectLst/>
                <a:latin typeface="Calibri" panose="020F0502020204030204" pitchFamily="34" charset="0"/>
              </a:rPr>
              <a:t>	&lt;&lt;Applause&gt;&gt;</a:t>
            </a:r>
            <a:r>
              <a:rPr lang="en-US" sz="1800" b="0" i="0" dirty="0">
                <a:solidFill>
                  <a:srgbClr val="0070C0"/>
                </a:solidFill>
                <a:effectLst/>
                <a:latin typeface="Calibri" panose="020F0502020204030204" pitchFamily="34" charset="0"/>
              </a:rPr>
              <a:t> </a:t>
            </a:r>
            <a:endParaRPr lang="en-US" sz="900" b="0" i="0" dirty="0">
              <a:solidFill>
                <a:srgbClr val="000000"/>
              </a:solidFill>
              <a:effectLst/>
              <a:latin typeface="Segoe UI" panose="020B0502040204020203" pitchFamily="34" charset="0"/>
            </a:endParaRPr>
          </a:p>
          <a:p>
            <a:pPr algn="l" rtl="0" fontAlgn="base">
              <a:buFont typeface="Arial" panose="020B0604020202020204" pitchFamily="34" charset="0"/>
              <a:buNone/>
            </a:pPr>
            <a:endParaRPr lang="en-US" sz="900" b="0" i="0" dirty="0">
              <a:solidFill>
                <a:srgbClr val="000000"/>
              </a:solidFill>
              <a:effectLst/>
              <a:latin typeface="Segoe UI" panose="020B0502040204020203" pitchFamily="34" charset="0"/>
            </a:endParaRPr>
          </a:p>
          <a:p>
            <a:pPr algn="l" rtl="0" fontAlgn="base">
              <a:buFont typeface="Arial" panose="020B0604020202020204" pitchFamily="34" charset="0"/>
              <a:buNone/>
            </a:pPr>
            <a:r>
              <a:rPr lang="en-US" sz="1800" b="0" i="1" dirty="0">
                <a:solidFill>
                  <a:srgbClr val="0070C0"/>
                </a:solidFill>
                <a:effectLst/>
                <a:latin typeface="Calibri" panose="020F0502020204030204" pitchFamily="34" charset="0"/>
              </a:rPr>
              <a:t>	&lt;&lt; present awards as each recipient is spoken about&gt;&gt;</a:t>
            </a:r>
            <a:r>
              <a:rPr lang="en-US" sz="1800" b="0" i="0" dirty="0">
                <a:solidFill>
                  <a:srgbClr val="0070C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endParaRPr lang="en-US" sz="1800" b="1" i="0" dirty="0">
              <a:solidFill>
                <a:srgbClr val="7030A0"/>
              </a:solidFill>
              <a:effectLst/>
              <a:latin typeface="Calibri" panose="020F0502020204030204" pitchFamily="34" charset="0"/>
            </a:endParaRPr>
          </a:p>
          <a:p>
            <a:pPr algn="l" rtl="0" fontAlgn="base"/>
            <a:endParaRPr lang="en-US" sz="1800" b="1" i="0" dirty="0">
              <a:solidFill>
                <a:srgbClr val="7030A0"/>
              </a:solidFill>
              <a:effectLst/>
              <a:latin typeface="Calibri" panose="020F0502020204030204" pitchFamily="34" charset="0"/>
            </a:endParaRPr>
          </a:p>
          <a:p>
            <a:pPr algn="l" rtl="0" fontAlgn="base"/>
            <a:r>
              <a:rPr lang="en-US" sz="1800" b="1" i="0" dirty="0">
                <a:solidFill>
                  <a:srgbClr val="7030A0"/>
                </a:solidFill>
                <a:effectLst/>
                <a:latin typeface="Calibri" panose="020F0502020204030204" pitchFamily="34" charset="0"/>
              </a:rPr>
              <a:t>EMCEE 1:</a:t>
            </a:r>
            <a:r>
              <a:rPr lang="en-US" sz="1800" b="0" i="0" dirty="0">
                <a:solidFill>
                  <a:srgbClr val="7030A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For those present today,</a:t>
            </a:r>
            <a:r>
              <a:rPr lang="en-US" sz="1800" b="1" i="0" dirty="0">
                <a:solidFill>
                  <a:srgbClr val="00000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please step forward as I share a little bit about each of you.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418D6D84-A646-E642-963F-FEAA763E137C}" type="slidenum">
              <a:rPr lang="en-US" smtClean="0"/>
              <a:pPr/>
              <a:t>41</a:t>
            </a:fld>
            <a:endParaRPr lang="en-US" dirty="0"/>
          </a:p>
        </p:txBody>
      </p:sp>
    </p:spTree>
    <p:extLst>
      <p:ext uri="{BB962C8B-B14F-4D97-AF65-F5344CB8AC3E}">
        <p14:creationId xmlns:p14="http://schemas.microsoft.com/office/powerpoint/2010/main" val="3931517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83" rtl="0" eaLnBrk="1" fontAlgn="base" latinLnBrk="0" hangingPunct="1">
              <a:lnSpc>
                <a:spcPct val="100000"/>
              </a:lnSpc>
              <a:spcBef>
                <a:spcPts val="0"/>
              </a:spcBef>
              <a:spcAft>
                <a:spcPts val="0"/>
              </a:spcAft>
              <a:buClrTx/>
              <a:buSzTx/>
              <a:buFontTx/>
              <a:buNone/>
              <a:tabLst/>
              <a:defRPr/>
            </a:pPr>
            <a:r>
              <a:rPr lang="en-US" sz="900" b="0" i="0" kern="1200" dirty="0">
                <a:solidFill>
                  <a:schemeClr val="tx1"/>
                </a:solidFill>
                <a:effectLst/>
                <a:latin typeface="Girl Scout Display Light" panose="02020003000000000000" pitchFamily="18" charset="0"/>
                <a:ea typeface="+mn-ea"/>
                <a:cs typeface="+mn-cs"/>
              </a:rPr>
              <a:t> PPT – FLAG PATROL</a:t>
            </a:r>
          </a:p>
          <a:p>
            <a:pPr rtl="0" fontAlgn="base"/>
            <a:endParaRPr lang="en-US" sz="900" b="0" i="0" kern="1200" dirty="0">
              <a:solidFill>
                <a:schemeClr val="tx1"/>
              </a:solidFill>
              <a:effectLst/>
              <a:latin typeface="Girl Scout Display Light" panose="02020003000000000000" pitchFamily="18" charset="0"/>
              <a:ea typeface="+mn-ea"/>
              <a:cs typeface="+mn-cs"/>
            </a:endParaRPr>
          </a:p>
          <a:p>
            <a:pPr rtl="0" fontAlgn="base"/>
            <a:r>
              <a:rPr lang="en-US" sz="900" b="1" i="0" kern="1200" dirty="0">
                <a:solidFill>
                  <a:schemeClr val="tx1"/>
                </a:solidFill>
                <a:effectLst/>
                <a:latin typeface="Girl Scout Display Light" panose="02020003000000000000" pitchFamily="18" charset="0"/>
                <a:ea typeface="+mn-ea"/>
                <a:cs typeface="+mn-cs"/>
              </a:rPr>
              <a:t>HONOR GUARD (CALLER):</a:t>
            </a:r>
            <a:r>
              <a:rPr lang="en-US" sz="900" b="0" i="0" kern="1200" dirty="0">
                <a:solidFill>
                  <a:schemeClr val="tx1"/>
                </a:solidFill>
                <a:effectLst/>
                <a:latin typeface="Girl Scout Display Light" panose="02020003000000000000" pitchFamily="18" charset="0"/>
                <a:ea typeface="+mn-ea"/>
                <a:cs typeface="+mn-cs"/>
              </a:rPr>
              <a:t> Good morning and welcome! We are </a:t>
            </a:r>
            <a:r>
              <a:rPr lang="en-US" sz="900" b="1" i="0" kern="1200" dirty="0">
                <a:solidFill>
                  <a:schemeClr val="tx1"/>
                </a:solidFill>
                <a:effectLst/>
                <a:latin typeface="Girl Scout Display Light" panose="02020003000000000000" pitchFamily="18" charset="0"/>
                <a:ea typeface="+mn-ea"/>
                <a:cs typeface="+mn-cs"/>
              </a:rPr>
              <a:t>&lt;&lt;FLAG PATROL&gt;&gt;</a:t>
            </a:r>
            <a:r>
              <a:rPr lang="en-US" sz="900" b="0" i="0" kern="1200" dirty="0">
                <a:solidFill>
                  <a:schemeClr val="tx1"/>
                </a:solidFill>
                <a:effectLst/>
                <a:latin typeface="Girl Scout Display Light" panose="02020003000000000000" pitchFamily="18" charset="0"/>
                <a:ea typeface="+mn-ea"/>
                <a:cs typeface="+mn-cs"/>
              </a:rPr>
              <a:t>. We will open our program by reciting the Pledge of Allegiance.  </a:t>
            </a:r>
          </a:p>
          <a:p>
            <a:endParaRPr lang="en-US" dirty="0"/>
          </a:p>
        </p:txBody>
      </p:sp>
      <p:sp>
        <p:nvSpPr>
          <p:cNvPr id="4" name="Slide Number Placeholder 3"/>
          <p:cNvSpPr>
            <a:spLocks noGrp="1"/>
          </p:cNvSpPr>
          <p:nvPr>
            <p:ph type="sldNum" sz="quarter" idx="5"/>
          </p:nvPr>
        </p:nvSpPr>
        <p:spPr/>
        <p:txBody>
          <a:bodyPr/>
          <a:lstStyle/>
          <a:p>
            <a:fld id="{418D6D84-A646-E642-963F-FEAA763E137C}" type="slidenum">
              <a:rPr lang="en-US" smtClean="0"/>
              <a:pPr/>
              <a:t>6</a:t>
            </a:fld>
            <a:endParaRPr lang="en-US" dirty="0"/>
          </a:p>
        </p:txBody>
      </p:sp>
    </p:spTree>
    <p:extLst>
      <p:ext uri="{BB962C8B-B14F-4D97-AF65-F5344CB8AC3E}">
        <p14:creationId xmlns:p14="http://schemas.microsoft.com/office/powerpoint/2010/main" val="31436563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800" dirty="0">
                <a:solidFill>
                  <a:srgbClr val="000000"/>
                </a:solidFill>
                <a:effectLst/>
                <a:highlight>
                  <a:srgbClr val="FFFF00"/>
                </a:highlight>
                <a:latin typeface="Calibri" panose="020F0502020204030204" pitchFamily="34" charset="0"/>
                <a:ea typeface="MS Mincho" panose="02020609040205080304" pitchFamily="49" charset="-128"/>
                <a:cs typeface="Calibri" panose="020F0502020204030204" pitchFamily="34" charset="0"/>
              </a:rPr>
              <a:t>PPT—APPRECIATION PIN AWARDEE NAME</a:t>
            </a:r>
            <a:endParaRPr lang="en-US" sz="1800" dirty="0">
              <a:solidFill>
                <a:srgbClr val="000000"/>
              </a:solidFill>
              <a:effectLst/>
              <a:latin typeface="Calibri" panose="020F0502020204030204" pitchFamily="34" charset="0"/>
              <a:ea typeface="MS Mincho" panose="02020609040205080304" pitchFamily="49" charset="-128"/>
            </a:endParaRPr>
          </a:p>
          <a:p>
            <a:pPr algn="l" rtl="0" fontAlgn="base"/>
            <a:endParaRPr lang="en-US" b="0" i="0" dirty="0">
              <a:solidFill>
                <a:srgbClr val="000000"/>
              </a:solidFill>
              <a:effectLst/>
              <a:latin typeface="Segoe UI" panose="020B0502040204020203" pitchFamily="34" charset="0"/>
            </a:endParaRPr>
          </a:p>
          <a:p>
            <a:pPr algn="l" rtl="0" fontAlgn="base"/>
            <a:endParaRPr lang="en-US" sz="1800" b="1" i="0" dirty="0">
              <a:solidFill>
                <a:srgbClr val="7030A0"/>
              </a:solidFill>
              <a:effectLst/>
              <a:latin typeface="Calibri" panose="020F0502020204030204" pitchFamily="34" charset="0"/>
            </a:endParaRPr>
          </a:p>
          <a:p>
            <a:pPr algn="l" rtl="0" fontAlgn="base"/>
            <a:r>
              <a:rPr lang="en-US" sz="1800" b="1" i="0" dirty="0">
                <a:solidFill>
                  <a:srgbClr val="7030A0"/>
                </a:solidFill>
                <a:effectLst/>
                <a:latin typeface="Calibri" panose="020F0502020204030204" pitchFamily="34" charset="0"/>
              </a:rPr>
              <a:t>EMCEE 1:</a:t>
            </a:r>
            <a:r>
              <a:rPr lang="en-US" sz="1800" b="0" i="0" dirty="0">
                <a:solidFill>
                  <a:srgbClr val="7030A0"/>
                </a:solidFill>
                <a:effectLst/>
                <a:latin typeface="Calibri" panose="020F0502020204030204" pitchFamily="34" charset="0"/>
              </a:rPr>
              <a:t> </a:t>
            </a:r>
            <a:r>
              <a:rPr lang="en-US" sz="1800" b="1" i="0" u="sng" dirty="0">
                <a:solidFill>
                  <a:srgbClr val="7030A0"/>
                </a:solidFill>
                <a:effectLst/>
                <a:latin typeface="Calibri" panose="020F0502020204030204" pitchFamily="34" charset="0"/>
              </a:rPr>
              <a:t>&lt;&lt;</a:t>
            </a:r>
            <a:r>
              <a:rPr lang="en-US" sz="1800" b="1" i="0" u="sng" dirty="0">
                <a:solidFill>
                  <a:srgbClr val="000000"/>
                </a:solidFill>
                <a:effectLst/>
                <a:latin typeface="Calibri" panose="020F0502020204030204" pitchFamily="34" charset="0"/>
              </a:rPr>
              <a:t>Recipient Bio **&gt;&gt;</a:t>
            </a:r>
            <a:endParaRPr lang="en-US" sz="900" b="1" i="0" u="sng" dirty="0">
              <a:solidFill>
                <a:srgbClr val="000000"/>
              </a:solidFill>
              <a:effectLst/>
              <a:latin typeface="Segoe UI" panose="020B0502040204020203" pitchFamily="34" charset="0"/>
            </a:endParaRPr>
          </a:p>
          <a:p>
            <a:pPr algn="l" rtl="0" fontAlgn="base"/>
            <a:endParaRPr lang="en-US" sz="9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&lt;&lt;Applause&gt;&gt;</a:t>
            </a:r>
            <a:r>
              <a:rPr lang="en-US" sz="1800" b="0" i="0" dirty="0">
                <a:solidFill>
                  <a:srgbClr val="0070C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418D6D84-A646-E642-963F-FEAA763E137C}" type="slidenum">
              <a:rPr lang="en-US" smtClean="0"/>
              <a:pPr/>
              <a:t>42</a:t>
            </a:fld>
            <a:endParaRPr lang="en-US" dirty="0"/>
          </a:p>
        </p:txBody>
      </p:sp>
    </p:spTree>
    <p:extLst>
      <p:ext uri="{BB962C8B-B14F-4D97-AF65-F5344CB8AC3E}">
        <p14:creationId xmlns:p14="http://schemas.microsoft.com/office/powerpoint/2010/main" val="26508566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C78C2-5352-E777-E9C6-55D3F9F53F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669B41-727C-DDB0-7169-1FE4A3C400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975E57-9D07-496F-5690-6D85CB3758AD}"/>
              </a:ext>
            </a:extLst>
          </p:cNvPr>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PPT—APPRECIATION PIN </a:t>
            </a:r>
          </a:p>
          <a:p>
            <a:pPr algn="l" rtl="0" fontAlgn="base"/>
            <a:endParaRPr lang="en-US" sz="4400" b="0" i="0" dirty="0">
              <a:solidFill>
                <a:srgbClr val="000000"/>
              </a:solidFill>
              <a:effectLst/>
              <a:latin typeface="Segoe UI" panose="020B0502040204020203" pitchFamily="34" charset="0"/>
            </a:endParaRPr>
          </a:p>
          <a:p>
            <a:pPr algn="l" rtl="0" fontAlgn="base"/>
            <a:endParaRPr lang="en-US" sz="1800" b="1" i="0" dirty="0">
              <a:solidFill>
                <a:srgbClr val="7030A0"/>
              </a:solidFill>
              <a:effectLst/>
              <a:latin typeface="Calibri" panose="020F0502020204030204" pitchFamily="34" charset="0"/>
            </a:endParaRPr>
          </a:p>
          <a:p>
            <a:pPr algn="l" rtl="0" fontAlgn="base"/>
            <a:r>
              <a:rPr lang="en-US" sz="1800" b="1" i="0" dirty="0">
                <a:solidFill>
                  <a:srgbClr val="7030A0"/>
                </a:solidFill>
                <a:effectLst/>
                <a:latin typeface="Calibri" panose="020F0502020204030204" pitchFamily="34" charset="0"/>
              </a:rPr>
              <a:t>EMCEE 1:</a:t>
            </a:r>
            <a:r>
              <a:rPr lang="en-US" sz="1800" b="0" i="0" dirty="0">
                <a:solidFill>
                  <a:srgbClr val="7030A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Now let’s give a great big Girl Scout round of applause to these amazing volunteers!  </a:t>
            </a:r>
            <a:endParaRPr lang="en-US" sz="4400" b="0" i="0" dirty="0">
              <a:solidFill>
                <a:srgbClr val="000000"/>
              </a:solidFill>
              <a:effectLst/>
              <a:latin typeface="Segoe UI" panose="020B0502040204020203" pitchFamily="34" charset="0"/>
            </a:endParaRPr>
          </a:p>
          <a:p>
            <a:pPr algn="l" rtl="0" fontAlgn="base"/>
            <a:endParaRPr lang="en-US" sz="44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&lt;&lt;Applause&gt;&gt;</a:t>
            </a:r>
            <a:r>
              <a:rPr lang="en-US" sz="1800" b="0" i="0" dirty="0">
                <a:solidFill>
                  <a:srgbClr val="0070C0"/>
                </a:solidFill>
                <a:effectLst/>
                <a:latin typeface="Calibri" panose="020F0502020204030204" pitchFamily="34" charset="0"/>
              </a:rPr>
              <a:t> </a:t>
            </a:r>
            <a:endParaRPr lang="en-US" sz="4400" b="0" i="0" dirty="0">
              <a:solidFill>
                <a:srgbClr val="000000"/>
              </a:solidFill>
              <a:effectLst/>
              <a:latin typeface="Segoe UI" panose="020B0502040204020203" pitchFamily="34" charset="0"/>
            </a:endParaRPr>
          </a:p>
          <a:p>
            <a:pPr algn="l" rtl="0" fontAlgn="base"/>
            <a:endParaRPr lang="en-US" sz="44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&lt;&lt;Emcee 1 exits Stage &gt;&gt;</a:t>
            </a:r>
            <a:r>
              <a:rPr lang="en-US" sz="1800" b="0" i="0" dirty="0">
                <a:solidFill>
                  <a:srgbClr val="0070C0"/>
                </a:solidFill>
                <a:effectLst/>
                <a:latin typeface="Calibri" panose="020F0502020204030204" pitchFamily="34" charset="0"/>
              </a:rPr>
              <a:t> </a:t>
            </a:r>
            <a:endParaRPr lang="en-US" sz="4400" b="0" i="0" dirty="0">
              <a:solidFill>
                <a:srgbClr val="000000"/>
              </a:solidFill>
              <a:effectLst/>
              <a:latin typeface="Segoe UI" panose="020B0502040204020203" pitchFamily="34" charset="0"/>
            </a:endParaRPr>
          </a:p>
          <a:p>
            <a:endParaRPr lang="en-US" dirty="0"/>
          </a:p>
        </p:txBody>
      </p:sp>
      <p:sp>
        <p:nvSpPr>
          <p:cNvPr id="4" name="Slide Number Placeholder 3">
            <a:extLst>
              <a:ext uri="{FF2B5EF4-FFF2-40B4-BE49-F238E27FC236}">
                <a16:creationId xmlns:a16="http://schemas.microsoft.com/office/drawing/2014/main" id="{D94EB988-C9BC-FD8F-6CB6-4963356F51C5}"/>
              </a:ext>
            </a:extLst>
          </p:cNvPr>
          <p:cNvSpPr>
            <a:spLocks noGrp="1"/>
          </p:cNvSpPr>
          <p:nvPr>
            <p:ph type="sldNum" sz="quarter" idx="5"/>
          </p:nvPr>
        </p:nvSpPr>
        <p:spPr/>
        <p:txBody>
          <a:bodyPr/>
          <a:lstStyle/>
          <a:p>
            <a:fld id="{418D6D84-A646-E642-963F-FEAA763E137C}" type="slidenum">
              <a:rPr lang="en-US" smtClean="0"/>
              <a:pPr/>
              <a:t>43</a:t>
            </a:fld>
            <a:endParaRPr lang="en-US" dirty="0"/>
          </a:p>
        </p:txBody>
      </p:sp>
    </p:spTree>
    <p:extLst>
      <p:ext uri="{BB962C8B-B14F-4D97-AF65-F5344CB8AC3E}">
        <p14:creationId xmlns:p14="http://schemas.microsoft.com/office/powerpoint/2010/main" val="38475459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PPT – GRAD GIRLS </a:t>
            </a:r>
          </a:p>
          <a:p>
            <a:pPr algn="l" rtl="0" fontAlgn="base"/>
            <a:endParaRPr lang="en-US" b="0" i="0" dirty="0">
              <a:solidFill>
                <a:srgbClr val="000000"/>
              </a:solidFill>
              <a:effectLst/>
              <a:latin typeface="Segoe UI" panose="020B0502040204020203" pitchFamily="34" charset="0"/>
            </a:endParaRPr>
          </a:p>
          <a:p>
            <a:pPr algn="l" rtl="0" fontAlgn="base"/>
            <a:endParaRPr lang="en-US" sz="1800" b="1" i="0" dirty="0">
              <a:solidFill>
                <a:srgbClr val="7030A0"/>
              </a:solidFill>
              <a:effectLst/>
              <a:latin typeface="Calibri" panose="020F0502020204030204" pitchFamily="34" charset="0"/>
            </a:endParaRPr>
          </a:p>
          <a:p>
            <a:pPr algn="l" rtl="0" fontAlgn="base"/>
            <a:r>
              <a:rPr lang="en-US" sz="1800" b="1" i="0" dirty="0">
                <a:solidFill>
                  <a:srgbClr val="7030A0"/>
                </a:solidFill>
                <a:effectLst/>
                <a:latin typeface="Calibri" panose="020F0502020204030204" pitchFamily="34" charset="0"/>
              </a:rPr>
              <a:t>EMCEE 1:</a:t>
            </a:r>
            <a:r>
              <a:rPr lang="en-US" sz="1800" b="0" i="0" dirty="0">
                <a:solidFill>
                  <a:srgbClr val="7030A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I am honored to help celebrate our </a:t>
            </a:r>
            <a:r>
              <a:rPr lang="en-US" sz="1800" b="1" i="0" dirty="0">
                <a:solidFill>
                  <a:srgbClr val="FF0000"/>
                </a:solidFill>
                <a:effectLst/>
                <a:latin typeface="Calibri" panose="020F0502020204030204" pitchFamily="34" charset="0"/>
              </a:rPr>
              <a:t>&lt;&lt;##&gt;&gt; </a:t>
            </a:r>
            <a:r>
              <a:rPr lang="en-US" sz="1800" b="0" i="0" dirty="0">
                <a:solidFill>
                  <a:srgbClr val="000000"/>
                </a:solidFill>
                <a:effectLst/>
                <a:latin typeface="Calibri" panose="020F0502020204030204" pitchFamily="34" charset="0"/>
              </a:rPr>
              <a:t>graduating girls from the class of </a:t>
            </a:r>
            <a:r>
              <a:rPr lang="en-US" sz="1800" b="1" i="0" dirty="0">
                <a:solidFill>
                  <a:srgbClr val="FF0000"/>
                </a:solidFill>
                <a:effectLst/>
                <a:latin typeface="Calibri" panose="020F0502020204030204" pitchFamily="34" charset="0"/>
              </a:rPr>
              <a:t>&lt;&lt;year&gt;&gt;</a:t>
            </a:r>
            <a:r>
              <a:rPr lang="en-US" sz="1800" b="0" i="0" dirty="0">
                <a:solidFill>
                  <a:srgbClr val="000000"/>
                </a:solidFill>
                <a:effectLst/>
                <a:latin typeface="Calibri" panose="020F0502020204030204" pitchFamily="34" charset="0"/>
              </a:rPr>
              <a:t> as they begin the next phase in their Girl Scout journey. The names of our graduating girls are listed in the program and the girls in attendance received a congratulatory certificate today. At this time, would all Girl Scouts who are members of the graduating Class of </a:t>
            </a:r>
            <a:r>
              <a:rPr lang="en-US" sz="1800" b="1" i="0" dirty="0">
                <a:solidFill>
                  <a:srgbClr val="FF0000"/>
                </a:solidFill>
                <a:effectLst/>
                <a:latin typeface="Calibri" panose="020F0502020204030204" pitchFamily="34" charset="0"/>
              </a:rPr>
              <a:t>&lt;&lt;year&gt;</a:t>
            </a:r>
            <a:r>
              <a:rPr lang="en-US" sz="1800" b="0" i="0" dirty="0">
                <a:solidFill>
                  <a:srgbClr val="000000"/>
                </a:solidFill>
                <a:effectLst/>
                <a:latin typeface="Calibri" panose="020F0502020204030204" pitchFamily="34" charset="0"/>
              </a:rPr>
              <a:t> please stand? Please join me in a round of applause for these young women! </a:t>
            </a:r>
            <a:endParaRPr lang="en-US" sz="900" b="0" i="0" dirty="0">
              <a:solidFill>
                <a:srgbClr val="000000"/>
              </a:solidFill>
              <a:effectLst/>
              <a:latin typeface="Segoe UI" panose="020B0502040204020203" pitchFamily="34" charset="0"/>
            </a:endParaRPr>
          </a:p>
          <a:p>
            <a:pPr algn="l" rtl="0" fontAlgn="base"/>
            <a:endParaRPr lang="en-US" sz="9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&lt;&lt;Applause&gt;&gt;</a:t>
            </a:r>
            <a:r>
              <a:rPr lang="en-US" sz="1800" b="0" i="0" dirty="0">
                <a:solidFill>
                  <a:srgbClr val="0070C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418D6D84-A646-E642-963F-FEAA763E137C}" type="slidenum">
              <a:rPr lang="en-US" smtClean="0"/>
              <a:pPr/>
              <a:t>44</a:t>
            </a:fld>
            <a:endParaRPr lang="en-US" dirty="0"/>
          </a:p>
        </p:txBody>
      </p:sp>
    </p:spTree>
    <p:extLst>
      <p:ext uri="{BB962C8B-B14F-4D97-AF65-F5344CB8AC3E}">
        <p14:creationId xmlns:p14="http://schemas.microsoft.com/office/powerpoint/2010/main" val="41516562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4487BE-08EA-10D8-4704-6E3471219E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035C36-1FE1-4FF9-EE18-2ADE2CCEEB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44A5F8-9EFD-E181-0E79-13A6EE88CBD5}"/>
              </a:ext>
            </a:extLst>
          </p:cNvPr>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PPT – EVENT LOGO </a:t>
            </a:r>
          </a:p>
          <a:p>
            <a:pPr algn="l" rtl="0" fontAlgn="base"/>
            <a:endParaRPr lang="en-US" b="0" i="0" dirty="0">
              <a:solidFill>
                <a:srgbClr val="000000"/>
              </a:solidFill>
              <a:effectLst/>
              <a:latin typeface="Segoe UI" panose="020B0502040204020203" pitchFamily="34" charset="0"/>
            </a:endParaRPr>
          </a:p>
          <a:p>
            <a:pPr algn="l" rtl="0" fontAlgn="base"/>
            <a:endParaRPr lang="en-US" sz="1800" b="1" i="0" dirty="0">
              <a:solidFill>
                <a:srgbClr val="00B050"/>
              </a:solidFill>
              <a:effectLst/>
              <a:latin typeface="Calibri" panose="020F0502020204030204" pitchFamily="34" charset="0"/>
            </a:endParaRPr>
          </a:p>
          <a:p>
            <a:pPr algn="l" rtl="0" fontAlgn="base"/>
            <a:r>
              <a:rPr lang="en-US" sz="1800" b="1" i="0" dirty="0">
                <a:solidFill>
                  <a:srgbClr val="00B050"/>
                </a:solidFill>
                <a:effectLst/>
                <a:latin typeface="Calibri" panose="020F0502020204030204" pitchFamily="34" charset="0"/>
              </a:rPr>
              <a:t>EMCEE 2: </a:t>
            </a:r>
            <a:r>
              <a:rPr lang="en-US" sz="1800" b="0" i="0" dirty="0">
                <a:solidFill>
                  <a:srgbClr val="000000"/>
                </a:solidFill>
                <a:effectLst/>
                <a:latin typeface="Calibri" panose="020F0502020204030204" pitchFamily="34" charset="0"/>
              </a:rPr>
              <a:t>Thank you, grads!</a:t>
            </a:r>
            <a:r>
              <a:rPr lang="en-US" sz="1800" b="1" i="0" dirty="0">
                <a:solidFill>
                  <a:srgbClr val="00000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Graduation is an important milestone, and we congratulate every one of you in the Class of </a:t>
            </a:r>
            <a:r>
              <a:rPr lang="en-US" sz="1800" b="1" i="0" dirty="0">
                <a:solidFill>
                  <a:srgbClr val="FF0000"/>
                </a:solidFill>
                <a:effectLst/>
                <a:latin typeface="Calibri" panose="020F0502020204030204" pitchFamily="34" charset="0"/>
              </a:rPr>
              <a:t>&lt;&lt;year&gt;&gt;</a:t>
            </a:r>
            <a:r>
              <a:rPr lang="en-US" sz="1800" b="0" i="0" dirty="0">
                <a:solidFill>
                  <a:srgbClr val="000000"/>
                </a:solidFill>
                <a:effectLst/>
                <a:latin typeface="Calibri" panose="020F0502020204030204" pitchFamily="34" charset="0"/>
              </a:rPr>
              <a:t> as you move on to college or careers and explore the world around you. Girl Scouting is a lifelong leadership experience which may begin as a girl but does not have to end after high school. We know you will continue to practice leadership the Girl Scout way and leave the world better than you found it. </a:t>
            </a:r>
            <a:endParaRPr lang="en-US" b="0" i="0" dirty="0">
              <a:solidFill>
                <a:srgbClr val="000000"/>
              </a:solidFill>
              <a:effectLst/>
              <a:latin typeface="Segoe UI" panose="020B0502040204020203" pitchFamily="34" charset="0"/>
            </a:endParaRPr>
          </a:p>
          <a:p>
            <a:pPr rtl="0" fontAlgn="base"/>
            <a:endParaRPr lang="en-US" sz="900" b="0" i="0" kern="1200" dirty="0">
              <a:solidFill>
                <a:schemeClr val="tx1"/>
              </a:solidFill>
              <a:effectLst/>
              <a:latin typeface="Girl Scout Display Light" panose="02020003000000000000" pitchFamily="18" charset="0"/>
              <a:ea typeface="+mn-ea"/>
              <a:cs typeface="+mn-cs"/>
            </a:endParaRPr>
          </a:p>
        </p:txBody>
      </p:sp>
      <p:sp>
        <p:nvSpPr>
          <p:cNvPr id="4" name="Slide Number Placeholder 3">
            <a:extLst>
              <a:ext uri="{FF2B5EF4-FFF2-40B4-BE49-F238E27FC236}">
                <a16:creationId xmlns:a16="http://schemas.microsoft.com/office/drawing/2014/main" id="{ADD81646-ED50-2B27-7DF6-804DA95E21A1}"/>
              </a:ext>
            </a:extLst>
          </p:cNvPr>
          <p:cNvSpPr>
            <a:spLocks noGrp="1"/>
          </p:cNvSpPr>
          <p:nvPr>
            <p:ph type="sldNum" sz="quarter" idx="5"/>
          </p:nvPr>
        </p:nvSpPr>
        <p:spPr/>
        <p:txBody>
          <a:bodyPr/>
          <a:lstStyle/>
          <a:p>
            <a:fld id="{418D6D84-A646-E642-963F-FEAA763E137C}" type="slidenum">
              <a:rPr lang="en-US" smtClean="0"/>
              <a:pPr/>
              <a:t>45</a:t>
            </a:fld>
            <a:endParaRPr lang="en-US" dirty="0"/>
          </a:p>
        </p:txBody>
      </p:sp>
    </p:spTree>
    <p:extLst>
      <p:ext uri="{BB962C8B-B14F-4D97-AF65-F5344CB8AC3E}">
        <p14:creationId xmlns:p14="http://schemas.microsoft.com/office/powerpoint/2010/main" val="4879949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PPT – GIRL SCOUT BRIDGE TO ADULT AWARD </a:t>
            </a:r>
          </a:p>
          <a:p>
            <a:pPr algn="l" rtl="0" fontAlgn="base"/>
            <a:endParaRPr lang="en-US" b="0" i="0" dirty="0">
              <a:solidFill>
                <a:srgbClr val="000000"/>
              </a:solidFill>
              <a:effectLst/>
              <a:latin typeface="Segoe UI" panose="020B0502040204020203" pitchFamily="34" charset="0"/>
            </a:endParaRPr>
          </a:p>
          <a:p>
            <a:pPr algn="l" rtl="0" fontAlgn="base"/>
            <a:endParaRPr lang="en-US" sz="1800" b="1" i="0" dirty="0">
              <a:solidFill>
                <a:srgbClr val="00B050"/>
              </a:solidFill>
              <a:effectLst/>
              <a:latin typeface="Calibri" panose="020F0502020204030204" pitchFamily="34" charset="0"/>
            </a:endParaRPr>
          </a:p>
          <a:p>
            <a:pPr algn="l" rtl="0" fontAlgn="base"/>
            <a:r>
              <a:rPr lang="en-US" sz="1800" b="1" i="0" dirty="0">
                <a:solidFill>
                  <a:srgbClr val="00B050"/>
                </a:solidFill>
                <a:effectLst/>
                <a:latin typeface="Calibri" panose="020F0502020204030204" pitchFamily="34" charset="0"/>
              </a:rPr>
              <a:t>EMCEE 2: </a:t>
            </a:r>
            <a:r>
              <a:rPr lang="en-US" sz="1800" b="0" i="0" dirty="0">
                <a:solidFill>
                  <a:srgbClr val="000000"/>
                </a:solidFill>
                <a:effectLst/>
                <a:latin typeface="Calibri" panose="020F0502020204030204" pitchFamily="34" charset="0"/>
              </a:rPr>
              <a:t>The concept of bridging, moving from one Girl Scout program level to the next, is encouraged at every Girl Scout level. I am pleased to recognize a total of </a:t>
            </a:r>
            <a:r>
              <a:rPr lang="en-US" sz="1800" b="1" i="0" dirty="0">
                <a:solidFill>
                  <a:srgbClr val="FF0000"/>
                </a:solidFill>
                <a:effectLst/>
                <a:latin typeface="Calibri" panose="020F0502020204030204" pitchFamily="34" charset="0"/>
              </a:rPr>
              <a:t>&lt;&lt;#&gt;&gt; </a:t>
            </a:r>
            <a:r>
              <a:rPr lang="en-US" sz="1800" b="0" i="0" dirty="0">
                <a:solidFill>
                  <a:srgbClr val="000000"/>
                </a:solidFill>
                <a:effectLst/>
                <a:latin typeface="Calibri" panose="020F0502020204030204" pitchFamily="34" charset="0"/>
              </a:rPr>
              <a:t>graduating girls who have earned the Bridge to Girl Scout Adult Award! </a:t>
            </a:r>
            <a:endParaRPr lang="en-US" sz="900" b="0" i="0" dirty="0">
              <a:solidFill>
                <a:srgbClr val="000000"/>
              </a:solidFill>
              <a:effectLst/>
              <a:latin typeface="Segoe UI" panose="020B0502040204020203" pitchFamily="34" charset="0"/>
            </a:endParaRPr>
          </a:p>
          <a:p>
            <a:pPr algn="l" rtl="0" fontAlgn="base"/>
            <a:endParaRPr lang="en-US" sz="900" b="0" i="0" dirty="0">
              <a:solidFill>
                <a:srgbClr val="000000"/>
              </a:solidFill>
              <a:effectLst/>
              <a:latin typeface="Segoe UI" panose="020B0502040204020203" pitchFamily="34" charset="0"/>
            </a:endParaRPr>
          </a:p>
          <a:p>
            <a:pPr algn="l" rtl="0" fontAlgn="base"/>
            <a:r>
              <a:rPr lang="en-US" sz="1800" b="0" i="1" dirty="0">
                <a:solidFill>
                  <a:srgbClr val="006EC0"/>
                </a:solidFill>
                <a:effectLst/>
                <a:latin typeface="Calibri" panose="020F0502020204030204" pitchFamily="34" charset="0"/>
              </a:rPr>
              <a:t>	&lt;&lt;Volunteers ready to organize girls coming forward at Stage LEFT&gt;&gt;</a:t>
            </a:r>
            <a:r>
              <a:rPr lang="en-US" sz="1800" b="0" i="0" dirty="0">
                <a:solidFill>
                  <a:srgbClr val="006EC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endParaRPr lang="en-US" sz="1800" b="1" i="0" dirty="0">
              <a:solidFill>
                <a:srgbClr val="00B050"/>
              </a:solidFill>
              <a:effectLst/>
              <a:latin typeface="Calibri" panose="020F0502020204030204" pitchFamily="34" charset="0"/>
            </a:endParaRPr>
          </a:p>
          <a:p>
            <a:pPr algn="l" rtl="0" fontAlgn="base"/>
            <a:endParaRPr lang="en-US" sz="1800" b="1" i="0" dirty="0">
              <a:solidFill>
                <a:srgbClr val="00B050"/>
              </a:solidFill>
              <a:effectLst/>
              <a:latin typeface="Calibri" panose="020F0502020204030204" pitchFamily="34" charset="0"/>
            </a:endParaRPr>
          </a:p>
          <a:p>
            <a:pPr algn="l" rtl="0" fontAlgn="base"/>
            <a:r>
              <a:rPr lang="en-US" sz="1800" b="1" i="0" dirty="0">
                <a:solidFill>
                  <a:srgbClr val="00B050"/>
                </a:solidFill>
                <a:effectLst/>
                <a:latin typeface="Calibri" panose="020F0502020204030204" pitchFamily="34" charset="0"/>
              </a:rPr>
              <a:t>EMCEE 2: </a:t>
            </a:r>
            <a:r>
              <a:rPr lang="en-US" sz="1800" b="0" i="0" dirty="0">
                <a:solidFill>
                  <a:srgbClr val="000000"/>
                </a:solidFill>
                <a:effectLst/>
                <a:latin typeface="Calibri" panose="020F0502020204030204" pitchFamily="34" charset="0"/>
              </a:rPr>
              <a:t>I invite all</a:t>
            </a:r>
            <a:r>
              <a:rPr lang="en-US" sz="1800" b="1" i="0" dirty="0">
                <a:solidFill>
                  <a:srgbClr val="000000"/>
                </a:solidFill>
                <a:effectLst/>
                <a:latin typeface="Calibri" panose="020F0502020204030204" pitchFamily="34" charset="0"/>
              </a:rPr>
              <a:t> </a:t>
            </a:r>
            <a:r>
              <a:rPr lang="en-US" sz="1800" b="1" i="0" dirty="0">
                <a:solidFill>
                  <a:srgbClr val="FF0000"/>
                </a:solidFill>
                <a:effectLst/>
                <a:latin typeface="Calibri" panose="020F0502020204030204" pitchFamily="34" charset="0"/>
              </a:rPr>
              <a:t>&lt;&lt;year&gt;&gt;</a:t>
            </a:r>
            <a:r>
              <a:rPr lang="en-US" sz="1800" b="0" i="0" dirty="0">
                <a:solidFill>
                  <a:srgbClr val="000000"/>
                </a:solidFill>
                <a:effectLst/>
                <a:latin typeface="Calibri" panose="020F0502020204030204" pitchFamily="34" charset="0"/>
              </a:rPr>
              <a:t> Bridge to Adult Award recipients to come forward to meet the staff at the LEFT side of the stage. </a:t>
            </a:r>
            <a:r>
              <a:rPr lang="en-US" sz="1800" b="0" i="1" dirty="0">
                <a:solidFill>
                  <a:srgbClr val="006EC0"/>
                </a:solidFill>
                <a:effectLst/>
                <a:latin typeface="Calibri" panose="020F0502020204030204" pitchFamily="34" charset="0"/>
              </a:rPr>
              <a:t>(point to your RIGHT)</a:t>
            </a:r>
            <a:r>
              <a:rPr lang="en-US" sz="1800" b="0" i="0" dirty="0">
                <a:solidFill>
                  <a:srgbClr val="006EC0"/>
                </a:solidFill>
                <a:effectLst/>
                <a:latin typeface="Calibri" panose="020F0502020204030204" pitchFamily="34" charset="0"/>
              </a:rPr>
              <a:t> </a:t>
            </a:r>
            <a:endParaRPr lang="en-US" sz="900" b="0" i="0" dirty="0">
              <a:solidFill>
                <a:srgbClr val="000000"/>
              </a:solidFill>
              <a:effectLst/>
              <a:latin typeface="Segoe UI" panose="020B0502040204020203" pitchFamily="34" charset="0"/>
            </a:endParaRPr>
          </a:p>
          <a:p>
            <a:pPr algn="l" rtl="0" fontAlgn="base"/>
            <a:endParaRPr lang="en-US" sz="900" b="0" i="0" dirty="0">
              <a:solidFill>
                <a:srgbClr val="000000"/>
              </a:solidFill>
              <a:effectLst/>
              <a:latin typeface="Segoe UI" panose="020B0502040204020203" pitchFamily="34" charset="0"/>
            </a:endParaRPr>
          </a:p>
          <a:p>
            <a:pPr algn="l" rtl="0" fontAlgn="base"/>
            <a:r>
              <a:rPr lang="en-US" sz="1800" b="0" i="1" dirty="0">
                <a:solidFill>
                  <a:srgbClr val="006EC0"/>
                </a:solidFill>
                <a:effectLst/>
                <a:latin typeface="Calibri" panose="020F0502020204030204" pitchFamily="34" charset="0"/>
              </a:rPr>
              <a:t>	&lt;&lt;As quietly as possible off stage, line up girls randomly&gt;&gt;</a:t>
            </a:r>
            <a:r>
              <a:rPr lang="en-US" sz="1800" b="0" i="0" dirty="0">
                <a:solidFill>
                  <a:srgbClr val="006EC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endParaRPr lang="en-US" sz="1800" b="1" i="0" dirty="0">
              <a:solidFill>
                <a:srgbClr val="00B050"/>
              </a:solidFill>
              <a:effectLst/>
              <a:latin typeface="Calibri" panose="020F0502020204030204" pitchFamily="34" charset="0"/>
            </a:endParaRPr>
          </a:p>
          <a:p>
            <a:pPr algn="l" rtl="0" fontAlgn="base"/>
            <a:endParaRPr lang="en-US" sz="1800" b="1" i="0" dirty="0">
              <a:solidFill>
                <a:srgbClr val="00B050"/>
              </a:solidFill>
              <a:effectLst/>
              <a:latin typeface="Calibri" panose="020F0502020204030204" pitchFamily="34" charset="0"/>
            </a:endParaRPr>
          </a:p>
          <a:p>
            <a:pPr algn="l" rtl="0" fontAlgn="base"/>
            <a:r>
              <a:rPr lang="en-US" sz="1800" b="1" i="0" dirty="0">
                <a:solidFill>
                  <a:srgbClr val="00B050"/>
                </a:solidFill>
                <a:effectLst/>
                <a:latin typeface="Calibri" panose="020F0502020204030204" pitchFamily="34" charset="0"/>
              </a:rPr>
              <a:t>EMCEE 2: </a:t>
            </a:r>
            <a:r>
              <a:rPr lang="en-US" sz="1800" b="0" i="0" dirty="0">
                <a:solidFill>
                  <a:srgbClr val="000000"/>
                </a:solidFill>
                <a:effectLst/>
                <a:latin typeface="Calibri" panose="020F0502020204030204" pitchFamily="34" charset="0"/>
              </a:rPr>
              <a:t>Girls, by bridging to adults today, each of you are committing to giving back to Girl Scouts.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418D6D84-A646-E642-963F-FEAA763E137C}" type="slidenum">
              <a:rPr lang="en-US" smtClean="0"/>
              <a:pPr/>
              <a:t>46</a:t>
            </a:fld>
            <a:endParaRPr lang="en-US" dirty="0"/>
          </a:p>
        </p:txBody>
      </p:sp>
    </p:spTree>
    <p:extLst>
      <p:ext uri="{BB962C8B-B14F-4D97-AF65-F5344CB8AC3E}">
        <p14:creationId xmlns:p14="http://schemas.microsoft.com/office/powerpoint/2010/main" val="19146435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6F76E-B865-176C-9673-A96FCE7195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F245E6-7441-513A-0C43-641FD482D9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0430ED-B02C-6548-53DE-4BEF48952C61}"/>
              </a:ext>
            </a:extLst>
          </p:cNvPr>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PPT - EVENT LOGO </a:t>
            </a:r>
            <a:endParaRPr lang="en-US" sz="4400" b="0" i="0" dirty="0">
              <a:solidFill>
                <a:srgbClr val="000000"/>
              </a:solidFill>
              <a:effectLst/>
              <a:latin typeface="Segoe UI" panose="020B0502040204020203" pitchFamily="34" charset="0"/>
            </a:endParaRPr>
          </a:p>
          <a:p>
            <a:pPr algn="l" rtl="0" fontAlgn="base"/>
            <a:endParaRPr lang="en-US" sz="4400" b="0" i="0" dirty="0">
              <a:solidFill>
                <a:srgbClr val="000000"/>
              </a:solidFill>
              <a:effectLst/>
              <a:latin typeface="Segoe UI" panose="020B0502040204020203" pitchFamily="34" charset="0"/>
            </a:endParaRPr>
          </a:p>
          <a:p>
            <a:pPr algn="l" rtl="0" fontAlgn="base"/>
            <a:endParaRPr lang="en-US" sz="1800" b="0" i="1" dirty="0">
              <a:solidFill>
                <a:srgbClr val="006EC0"/>
              </a:solidFill>
              <a:effectLst/>
              <a:latin typeface="Calibri" panose="020F0502020204030204" pitchFamily="34" charset="0"/>
            </a:endParaRPr>
          </a:p>
          <a:p>
            <a:pPr algn="l" rtl="0" fontAlgn="base"/>
            <a:r>
              <a:rPr lang="en-US" sz="1800" b="0" i="1" dirty="0">
                <a:solidFill>
                  <a:srgbClr val="006EC0"/>
                </a:solidFill>
                <a:effectLst/>
                <a:latin typeface="Calibri" panose="020F0502020204030204" pitchFamily="34" charset="0"/>
              </a:rPr>
              <a:t>	&lt;&lt; ensure girls are ready to say their name &amp; troop number into microphone&gt;&gt;</a:t>
            </a:r>
            <a:r>
              <a:rPr lang="en-US" sz="1800" b="0" i="0" dirty="0">
                <a:solidFill>
                  <a:srgbClr val="006EC0"/>
                </a:solidFill>
                <a:effectLst/>
                <a:latin typeface="Calibri" panose="020F0502020204030204" pitchFamily="34" charset="0"/>
              </a:rPr>
              <a:t> </a:t>
            </a:r>
            <a:endParaRPr lang="en-US" sz="4400" b="0" i="0" dirty="0">
              <a:solidFill>
                <a:srgbClr val="000000"/>
              </a:solidFill>
              <a:effectLst/>
              <a:latin typeface="Segoe UI" panose="020B0502040204020203" pitchFamily="34" charset="0"/>
            </a:endParaRPr>
          </a:p>
          <a:p>
            <a:pPr algn="l" rtl="0" fontAlgn="base"/>
            <a:endParaRPr lang="en-US" sz="4400" b="0" i="0" dirty="0">
              <a:solidFill>
                <a:srgbClr val="000000"/>
              </a:solidFill>
              <a:effectLst/>
              <a:latin typeface="Segoe UI" panose="020B0502040204020203" pitchFamily="34" charset="0"/>
            </a:endParaRPr>
          </a:p>
          <a:p>
            <a:pPr algn="l" rtl="0" fontAlgn="base"/>
            <a:endParaRPr lang="en-US" sz="1800" b="1" i="0" dirty="0">
              <a:solidFill>
                <a:srgbClr val="00B050"/>
              </a:solidFill>
              <a:effectLst/>
              <a:latin typeface="Calibri" panose="020F0502020204030204" pitchFamily="34" charset="0"/>
            </a:endParaRPr>
          </a:p>
          <a:p>
            <a:pPr algn="l" rtl="0" fontAlgn="base"/>
            <a:r>
              <a:rPr lang="en-US" sz="1800" b="1" i="0" dirty="0">
                <a:solidFill>
                  <a:srgbClr val="00B050"/>
                </a:solidFill>
                <a:effectLst/>
                <a:latin typeface="Calibri" panose="020F0502020204030204" pitchFamily="34" charset="0"/>
              </a:rPr>
              <a:t>EMCEE 2: </a:t>
            </a:r>
            <a:r>
              <a:rPr lang="en-US" sz="1800" b="0" i="0" dirty="0">
                <a:solidFill>
                  <a:srgbClr val="000000"/>
                </a:solidFill>
                <a:effectLst/>
                <a:latin typeface="Calibri" panose="020F0502020204030204" pitchFamily="34" charset="0"/>
              </a:rPr>
              <a:t>I am pleased to recognize …  </a:t>
            </a:r>
            <a:endParaRPr lang="en-US" sz="4400" b="0" i="0" dirty="0">
              <a:solidFill>
                <a:srgbClr val="000000"/>
              </a:solidFill>
              <a:effectLst/>
              <a:latin typeface="Segoe UI" panose="020B0502040204020203" pitchFamily="34" charset="0"/>
            </a:endParaRPr>
          </a:p>
          <a:p>
            <a:pPr algn="l" rtl="0" fontAlgn="base"/>
            <a:endParaRPr lang="en-US" sz="44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&lt;&lt;Emcee 2</a:t>
            </a:r>
            <a:r>
              <a:rPr lang="en-US" sz="1800" b="0" i="0" dirty="0">
                <a:solidFill>
                  <a:srgbClr val="0070C0"/>
                </a:solidFill>
                <a:effectLst/>
                <a:latin typeface="Calibri" panose="020F0502020204030204" pitchFamily="34" charset="0"/>
              </a:rPr>
              <a:t> </a:t>
            </a:r>
            <a:r>
              <a:rPr lang="en-US" sz="1800" b="0" i="1" dirty="0">
                <a:solidFill>
                  <a:srgbClr val="0070C0"/>
                </a:solidFill>
                <a:effectLst/>
                <a:latin typeface="Calibri" panose="020F0502020204030204" pitchFamily="34" charset="0"/>
              </a:rPr>
              <a:t>holds microphone for each girl to say her name and troop number&gt;&gt;</a:t>
            </a:r>
            <a:r>
              <a:rPr lang="en-US" sz="1800" b="0" i="0" dirty="0">
                <a:solidFill>
                  <a:srgbClr val="0070C0"/>
                </a:solidFill>
                <a:effectLst/>
                <a:latin typeface="Calibri" panose="020F0502020204030204" pitchFamily="34" charset="0"/>
              </a:rPr>
              <a:t> </a:t>
            </a:r>
            <a:endParaRPr lang="en-US" sz="4400" b="0" i="0" dirty="0">
              <a:solidFill>
                <a:srgbClr val="000000"/>
              </a:solidFill>
              <a:effectLst/>
              <a:latin typeface="Segoe UI" panose="020B0502040204020203" pitchFamily="34" charset="0"/>
            </a:endParaRPr>
          </a:p>
          <a:p>
            <a:pPr algn="l" rtl="0" fontAlgn="base"/>
            <a:endParaRPr lang="en-US" sz="4400" b="0" i="0" dirty="0">
              <a:solidFill>
                <a:srgbClr val="000000"/>
              </a:solidFill>
              <a:effectLst/>
              <a:latin typeface="Segoe UI" panose="020B0502040204020203" pitchFamily="34" charset="0"/>
            </a:endParaRPr>
          </a:p>
          <a:p>
            <a:pPr algn="l" rtl="0" fontAlgn="base"/>
            <a:r>
              <a:rPr lang="en-US" sz="1800" b="0" i="1" dirty="0">
                <a:solidFill>
                  <a:srgbClr val="006EC0"/>
                </a:solidFill>
                <a:effectLst/>
                <a:latin typeface="Calibri" panose="020F0502020204030204" pitchFamily="34" charset="0"/>
              </a:rPr>
              <a:t>	&lt;&lt;BOD girls at Stage RIGHT exit to present Bridge to Adult Award pins to recipients&gt;&gt;</a:t>
            </a:r>
            <a:r>
              <a:rPr lang="en-US" sz="1800" b="0" i="0" dirty="0">
                <a:solidFill>
                  <a:srgbClr val="006EC0"/>
                </a:solidFill>
                <a:effectLst/>
                <a:latin typeface="Calibri" panose="020F0502020204030204" pitchFamily="34" charset="0"/>
              </a:rPr>
              <a:t> </a:t>
            </a:r>
          </a:p>
          <a:p>
            <a:pPr algn="l" rtl="0" fontAlgn="base"/>
            <a:endParaRPr lang="en-US" sz="4400" b="0" i="0" dirty="0">
              <a:solidFill>
                <a:srgbClr val="000000"/>
              </a:solidFill>
              <a:effectLst/>
              <a:latin typeface="Segoe UI" panose="020B0502040204020203" pitchFamily="34" charset="0"/>
            </a:endParaRPr>
          </a:p>
          <a:p>
            <a:pPr algn="l" rtl="0" fontAlgn="base"/>
            <a:endParaRPr lang="en-US" sz="1800" b="1" i="0" dirty="0">
              <a:solidFill>
                <a:srgbClr val="00B050"/>
              </a:solidFill>
              <a:effectLst/>
              <a:latin typeface="Calibri" panose="020F0502020204030204" pitchFamily="34" charset="0"/>
            </a:endParaRPr>
          </a:p>
          <a:p>
            <a:pPr algn="l" rtl="0" fontAlgn="base"/>
            <a:r>
              <a:rPr lang="en-US" sz="1800" b="1" i="0" dirty="0">
                <a:solidFill>
                  <a:srgbClr val="00B050"/>
                </a:solidFill>
                <a:effectLst/>
                <a:latin typeface="Calibri" panose="020F0502020204030204" pitchFamily="34" charset="0"/>
              </a:rPr>
              <a:t>EMCEE 2: </a:t>
            </a:r>
            <a:r>
              <a:rPr lang="en-US" sz="1800" b="0" i="0" dirty="0">
                <a:solidFill>
                  <a:srgbClr val="000000"/>
                </a:solidFill>
                <a:effectLst/>
                <a:latin typeface="Calibri" panose="020F0502020204030204" pitchFamily="34" charset="0"/>
              </a:rPr>
              <a:t>Congratulations, girls. We look forward to hearing all about your accomplishments as a Girl Scout adult, and to connecting with you in the future as an adult volunteer! </a:t>
            </a:r>
            <a:endParaRPr lang="en-US" sz="4400" b="0" i="0" dirty="0">
              <a:solidFill>
                <a:srgbClr val="000000"/>
              </a:solidFill>
              <a:effectLst/>
              <a:latin typeface="Segoe UI" panose="020B0502040204020203" pitchFamily="34" charset="0"/>
            </a:endParaRPr>
          </a:p>
          <a:p>
            <a:pPr algn="l" rtl="0" fontAlgn="base"/>
            <a:endParaRPr lang="en-US" sz="4400" b="0" i="0" dirty="0">
              <a:solidFill>
                <a:srgbClr val="000000"/>
              </a:solidFill>
              <a:effectLst/>
              <a:latin typeface="Segoe UI" panose="020B0502040204020203" pitchFamily="34" charset="0"/>
            </a:endParaRPr>
          </a:p>
          <a:p>
            <a:pPr algn="l" rtl="0" fontAlgn="base"/>
            <a:r>
              <a:rPr lang="en-US" sz="1800" b="0" i="1" dirty="0">
                <a:solidFill>
                  <a:srgbClr val="006EC0"/>
                </a:solidFill>
                <a:effectLst/>
                <a:latin typeface="Calibri" panose="020F0502020204030204" pitchFamily="34" charset="0"/>
              </a:rPr>
              <a:t>	&lt;&lt;Applause&gt;&gt;</a:t>
            </a:r>
            <a:r>
              <a:rPr lang="en-US" sz="1800" b="0" i="0" dirty="0">
                <a:solidFill>
                  <a:srgbClr val="006EC0"/>
                </a:solidFill>
                <a:effectLst/>
                <a:latin typeface="Calibri" panose="020F0502020204030204" pitchFamily="34" charset="0"/>
              </a:rPr>
              <a:t> </a:t>
            </a:r>
            <a:endParaRPr lang="en-US" sz="4400" b="0" i="0" dirty="0">
              <a:solidFill>
                <a:srgbClr val="000000"/>
              </a:solidFill>
              <a:effectLst/>
              <a:latin typeface="Segoe UI" panose="020B0502040204020203" pitchFamily="34" charset="0"/>
            </a:endParaRPr>
          </a:p>
          <a:p>
            <a:pPr algn="l" rtl="0" fontAlgn="base"/>
            <a:endParaRPr lang="en-US" sz="44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&lt;&lt;Emcee 2 exits&gt;&gt;</a:t>
            </a:r>
            <a:r>
              <a:rPr lang="en-US" sz="1800" b="0" i="0" dirty="0">
                <a:solidFill>
                  <a:srgbClr val="0070C0"/>
                </a:solidFill>
                <a:effectLst/>
                <a:latin typeface="Calibri" panose="020F0502020204030204" pitchFamily="34" charset="0"/>
              </a:rPr>
              <a:t> </a:t>
            </a:r>
          </a:p>
          <a:p>
            <a:pPr algn="l" rtl="0" fontAlgn="base"/>
            <a:endParaRPr lang="en-US" sz="1800" b="1" i="0" u="sng" dirty="0">
              <a:solidFill>
                <a:srgbClr val="000000"/>
              </a:solidFill>
              <a:effectLst/>
              <a:latin typeface="Calibri" panose="020F0502020204030204" pitchFamily="34" charset="0"/>
            </a:endParaRPr>
          </a:p>
          <a:p>
            <a:pPr algn="l" rtl="0" fontAlgn="base"/>
            <a:endParaRPr lang="en-US" sz="1800" b="1" i="0" u="sng" dirty="0">
              <a:solidFill>
                <a:srgbClr val="000000"/>
              </a:solidFill>
              <a:effectLst/>
              <a:latin typeface="Calibri" panose="020F0502020204030204" pitchFamily="34" charset="0"/>
            </a:endParaRPr>
          </a:p>
          <a:p>
            <a:pPr algn="l" rtl="0" fontAlgn="base"/>
            <a:r>
              <a:rPr lang="en-US" sz="1800" b="1" i="0" u="sng" dirty="0">
                <a:solidFill>
                  <a:srgbClr val="000000"/>
                </a:solidFill>
                <a:effectLst/>
                <a:latin typeface="Calibri" panose="020F0502020204030204" pitchFamily="34" charset="0"/>
              </a:rPr>
              <a:t>JULIETTE LOW SPIRIT OF GIRL SCOUTING AWARD</a:t>
            </a:r>
            <a:r>
              <a:rPr lang="en-US" sz="1800" b="0" i="0" dirty="0">
                <a:solidFill>
                  <a:srgbClr val="000000"/>
                </a:solidFill>
                <a:effectLst/>
                <a:latin typeface="Calibri" panose="020F0502020204030204" pitchFamily="34" charset="0"/>
              </a:rPr>
              <a:t> </a:t>
            </a:r>
            <a:endParaRPr lang="en-US" sz="8800" b="0" i="0" dirty="0">
              <a:solidFill>
                <a:srgbClr val="000000"/>
              </a:solidFill>
              <a:effectLst/>
              <a:latin typeface="Segoe UI" panose="020B0502040204020203" pitchFamily="34" charset="0"/>
            </a:endParaRPr>
          </a:p>
          <a:p>
            <a:pPr algn="l" rtl="0" fontAlgn="base"/>
            <a:endParaRPr lang="en-US" sz="88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&lt;&lt;SPEAKER to Stage RIGHT podium &gt;&gt;</a:t>
            </a:r>
            <a:r>
              <a:rPr lang="en-US" sz="1800" b="0" i="0" dirty="0">
                <a:solidFill>
                  <a:srgbClr val="0070C0"/>
                </a:solidFill>
                <a:effectLst/>
                <a:latin typeface="Calibri" panose="020F0502020204030204" pitchFamily="34" charset="0"/>
              </a:rPr>
              <a:t> </a:t>
            </a:r>
            <a:endParaRPr lang="en-US" sz="8800" b="0" i="0" dirty="0">
              <a:solidFill>
                <a:srgbClr val="000000"/>
              </a:solidFill>
              <a:effectLst/>
              <a:latin typeface="Segoe UI" panose="020B0502040204020203" pitchFamily="34" charset="0"/>
            </a:endParaRPr>
          </a:p>
          <a:p>
            <a:pPr algn="l" rtl="0" fontAlgn="base"/>
            <a:endParaRPr lang="en-US" sz="88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&lt;&lt;BOD girls get ready to bring </a:t>
            </a:r>
            <a:r>
              <a:rPr lang="en-US" sz="1800" b="0" i="1" dirty="0" err="1">
                <a:solidFill>
                  <a:srgbClr val="0070C0"/>
                </a:solidFill>
                <a:effectLst/>
                <a:latin typeface="Calibri" panose="020F0502020204030204" pitchFamily="34" charset="0"/>
              </a:rPr>
              <a:t>JLow</a:t>
            </a:r>
            <a:r>
              <a:rPr lang="en-US" sz="1800" b="0" i="1" dirty="0">
                <a:solidFill>
                  <a:srgbClr val="0070C0"/>
                </a:solidFill>
                <a:effectLst/>
                <a:latin typeface="Calibri" panose="020F0502020204030204" pitchFamily="34" charset="0"/>
              </a:rPr>
              <a:t> Award plaques to the stage&gt;&gt;</a:t>
            </a:r>
            <a:r>
              <a:rPr lang="en-US" sz="1800" b="0" i="0" dirty="0">
                <a:solidFill>
                  <a:srgbClr val="0070C0"/>
                </a:solidFill>
                <a:effectLst/>
                <a:latin typeface="Calibri" panose="020F0502020204030204" pitchFamily="34" charset="0"/>
              </a:rPr>
              <a:t> </a:t>
            </a:r>
            <a:endParaRPr lang="en-US" sz="8800" b="0" i="0" dirty="0">
              <a:solidFill>
                <a:srgbClr val="000000"/>
              </a:solidFill>
              <a:effectLst/>
              <a:latin typeface="Segoe UI" panose="020B0502040204020203" pitchFamily="34" charset="0"/>
            </a:endParaRPr>
          </a:p>
          <a:p>
            <a:pPr algn="l" rtl="0" fontAlgn="base"/>
            <a:endParaRPr lang="en-US" sz="4400" b="0" i="0" dirty="0">
              <a:solidFill>
                <a:srgbClr val="000000"/>
              </a:solidFill>
              <a:effectLst/>
              <a:latin typeface="Segoe UI" panose="020B0502040204020203" pitchFamily="34" charset="0"/>
            </a:endParaRPr>
          </a:p>
          <a:p>
            <a:pPr rtl="0" fontAlgn="base"/>
            <a:endParaRPr lang="en-US" sz="900" b="0" i="0" kern="1200" dirty="0">
              <a:solidFill>
                <a:schemeClr val="tx1"/>
              </a:solidFill>
              <a:effectLst/>
              <a:latin typeface="Girl Scout Display Light" panose="02020003000000000000" pitchFamily="18" charset="0"/>
              <a:ea typeface="+mn-ea"/>
              <a:cs typeface="+mn-cs"/>
            </a:endParaRPr>
          </a:p>
        </p:txBody>
      </p:sp>
      <p:sp>
        <p:nvSpPr>
          <p:cNvPr id="4" name="Slide Number Placeholder 3">
            <a:extLst>
              <a:ext uri="{FF2B5EF4-FFF2-40B4-BE49-F238E27FC236}">
                <a16:creationId xmlns:a16="http://schemas.microsoft.com/office/drawing/2014/main" id="{D07D524E-939C-ECAE-1336-420377081DC8}"/>
              </a:ext>
            </a:extLst>
          </p:cNvPr>
          <p:cNvSpPr>
            <a:spLocks noGrp="1"/>
          </p:cNvSpPr>
          <p:nvPr>
            <p:ph type="sldNum" sz="quarter" idx="5"/>
          </p:nvPr>
        </p:nvSpPr>
        <p:spPr/>
        <p:txBody>
          <a:bodyPr/>
          <a:lstStyle/>
          <a:p>
            <a:fld id="{418D6D84-A646-E642-963F-FEAA763E137C}" type="slidenum">
              <a:rPr lang="en-US" smtClean="0"/>
              <a:pPr/>
              <a:t>47</a:t>
            </a:fld>
            <a:endParaRPr lang="en-US" dirty="0"/>
          </a:p>
        </p:txBody>
      </p:sp>
    </p:spTree>
    <p:extLst>
      <p:ext uri="{BB962C8B-B14F-4D97-AF65-F5344CB8AC3E}">
        <p14:creationId xmlns:p14="http://schemas.microsoft.com/office/powerpoint/2010/main" val="26722123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B0BC6-4342-2C2D-A85F-0F54964578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517867-A651-9A9B-A51D-C72F3D0093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B8FEEA-92D9-602D-5339-FCDD91E30B64}"/>
              </a:ext>
            </a:extLst>
          </p:cNvPr>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PPT – JL SPEAKER  </a:t>
            </a:r>
            <a:endParaRPr lang="en-US" b="0" i="0" dirty="0">
              <a:solidFill>
                <a:srgbClr val="000000"/>
              </a:solidFill>
              <a:effectLst/>
              <a:latin typeface="Segoe UI" panose="020B0502040204020203" pitchFamily="34" charset="0"/>
            </a:endParaRPr>
          </a:p>
          <a:p>
            <a:pPr algn="l" rtl="0" fontAlgn="base"/>
            <a:endParaRPr lang="en-US" sz="1800" b="1" i="0" dirty="0">
              <a:solidFill>
                <a:srgbClr val="B889DB"/>
              </a:solidFill>
              <a:effectLst/>
              <a:latin typeface="Calibri" panose="020F0502020204030204" pitchFamily="34" charset="0"/>
            </a:endParaRPr>
          </a:p>
          <a:p>
            <a:pPr algn="l" rtl="0" fontAlgn="base"/>
            <a:endParaRPr lang="en-US" sz="1800" b="1" dirty="0">
              <a:solidFill>
                <a:srgbClr val="B889DB"/>
              </a:solidFill>
              <a:effectLst/>
              <a:latin typeface="Calibri" panose="020F0502020204030204" pitchFamily="34" charset="0"/>
              <a:ea typeface="MS Mincho" panose="02020609040205080304" pitchFamily="49" charset="-128"/>
              <a:cs typeface="Arial" panose="020B0604020202020204" pitchFamily="34" charset="0"/>
            </a:endParaRPr>
          </a:p>
          <a:p>
            <a:pPr algn="l" rtl="0" fontAlgn="base"/>
            <a:r>
              <a:rPr lang="en-US" sz="1800" b="1" dirty="0">
                <a:solidFill>
                  <a:srgbClr val="B889DB"/>
                </a:solidFill>
                <a:effectLst/>
                <a:latin typeface="Calibri" panose="020F0502020204030204" pitchFamily="34" charset="0"/>
                <a:ea typeface="MS Mincho" panose="02020609040205080304" pitchFamily="49" charset="-128"/>
                <a:cs typeface="Arial" panose="020B0604020202020204" pitchFamily="34" charset="0"/>
              </a:rPr>
              <a:t>JULIETTE LOW SPEAKER: </a:t>
            </a:r>
            <a:r>
              <a:rPr lang="en-US" sz="1800" b="0" i="0" dirty="0">
                <a:solidFill>
                  <a:srgbClr val="000000"/>
                </a:solidFill>
                <a:effectLst/>
                <a:latin typeface="Calibri" panose="020F0502020204030204" pitchFamily="34" charset="0"/>
              </a:rPr>
              <a:t>Good afternoon. I’m </a:t>
            </a:r>
            <a:r>
              <a:rPr lang="en-US" sz="1800" b="1" i="0" dirty="0">
                <a:solidFill>
                  <a:srgbClr val="FF0000"/>
                </a:solidFill>
                <a:effectLst/>
                <a:latin typeface="Calibri" panose="020F0502020204030204" pitchFamily="34" charset="0"/>
              </a:rPr>
              <a:t>&lt;&lt;Name&gt;&gt;</a:t>
            </a:r>
            <a:r>
              <a:rPr lang="en-US" sz="1800" b="0" i="0" dirty="0">
                <a:solidFill>
                  <a:srgbClr val="000000"/>
                </a:solidFill>
                <a:effectLst/>
                <a:latin typeface="Calibri" panose="020F0502020204030204" pitchFamily="34" charset="0"/>
              </a:rPr>
              <a:t> and I am pleased to present the Juliette Low Spirit of Girl Scouting Award.  </a:t>
            </a:r>
            <a:endParaRPr lang="en-US" b="0" i="0" dirty="0">
              <a:solidFill>
                <a:srgbClr val="000000"/>
              </a:solidFill>
              <a:effectLst/>
              <a:latin typeface="Segoe UI" panose="020B0502040204020203" pitchFamily="34" charset="0"/>
            </a:endParaRPr>
          </a:p>
          <a:p>
            <a:pPr rtl="0" fontAlgn="base"/>
            <a:endParaRPr lang="en-US" sz="900" b="0" i="0" kern="1200" dirty="0">
              <a:solidFill>
                <a:schemeClr val="tx1"/>
              </a:solidFill>
              <a:effectLst/>
              <a:latin typeface="Girl Scout Display Light" panose="02020003000000000000" pitchFamily="18" charset="0"/>
              <a:ea typeface="+mn-ea"/>
              <a:cs typeface="+mn-cs"/>
            </a:endParaRPr>
          </a:p>
        </p:txBody>
      </p:sp>
      <p:sp>
        <p:nvSpPr>
          <p:cNvPr id="4" name="Slide Number Placeholder 3">
            <a:extLst>
              <a:ext uri="{FF2B5EF4-FFF2-40B4-BE49-F238E27FC236}">
                <a16:creationId xmlns:a16="http://schemas.microsoft.com/office/drawing/2014/main" id="{F7175B4E-550C-FE3B-F5A4-F055384B6D4D}"/>
              </a:ext>
            </a:extLst>
          </p:cNvPr>
          <p:cNvSpPr>
            <a:spLocks noGrp="1"/>
          </p:cNvSpPr>
          <p:nvPr>
            <p:ph type="sldNum" sz="quarter" idx="5"/>
          </p:nvPr>
        </p:nvSpPr>
        <p:spPr/>
        <p:txBody>
          <a:bodyPr/>
          <a:lstStyle/>
          <a:p>
            <a:fld id="{418D6D84-A646-E642-963F-FEAA763E137C}" type="slidenum">
              <a:rPr lang="en-US" smtClean="0"/>
              <a:pPr/>
              <a:t>48</a:t>
            </a:fld>
            <a:endParaRPr lang="en-US" dirty="0"/>
          </a:p>
        </p:txBody>
      </p:sp>
    </p:spTree>
    <p:extLst>
      <p:ext uri="{BB962C8B-B14F-4D97-AF65-F5344CB8AC3E}">
        <p14:creationId xmlns:p14="http://schemas.microsoft.com/office/powerpoint/2010/main" val="6064375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PPT – JULIETTE LOW SPIRIT OF GS AWARD </a:t>
            </a:r>
          </a:p>
          <a:p>
            <a:pPr algn="l" rtl="0" fontAlgn="base"/>
            <a:endParaRPr lang="en-US" b="0" i="0" dirty="0">
              <a:solidFill>
                <a:srgbClr val="000000"/>
              </a:solidFill>
              <a:effectLst/>
              <a:latin typeface="Segoe UI" panose="020B0502040204020203" pitchFamily="34" charset="0"/>
            </a:endParaRPr>
          </a:p>
          <a:p>
            <a:pPr algn="l" rtl="0" fontAlgn="base"/>
            <a:endParaRPr lang="en-US" sz="1800" b="1" i="0" dirty="0">
              <a:solidFill>
                <a:srgbClr val="B889DB"/>
              </a:solidFill>
              <a:effectLst/>
              <a:latin typeface="Calibri" panose="020F0502020204030204" pitchFamily="34" charset="0"/>
            </a:endParaRPr>
          </a:p>
          <a:p>
            <a:pPr algn="l" rtl="0" fontAlgn="base"/>
            <a:r>
              <a:rPr lang="en-US" sz="1800" b="1" dirty="0">
                <a:solidFill>
                  <a:srgbClr val="B889DB"/>
                </a:solidFill>
                <a:effectLst/>
                <a:latin typeface="Calibri" panose="020F0502020204030204" pitchFamily="34" charset="0"/>
                <a:ea typeface="MS Mincho" panose="02020609040205080304" pitchFamily="49" charset="-128"/>
                <a:cs typeface="Arial" panose="020B0604020202020204" pitchFamily="34" charset="0"/>
              </a:rPr>
              <a:t>JULIETTE LOW SPEAKER: </a:t>
            </a:r>
            <a:r>
              <a:rPr lang="en-US" sz="1800" b="0" i="0" dirty="0">
                <a:solidFill>
                  <a:srgbClr val="000000"/>
                </a:solidFill>
                <a:effectLst/>
                <a:latin typeface="Calibri" panose="020F0502020204030204" pitchFamily="34" charset="0"/>
              </a:rPr>
              <a:t>Created in 2002, this award honors graduating Senior Girl Scout Ambassadors who have demonstrated their dedication to Girl Scouting through active participation in various program activities, service to the Girl Scout community, and advocacy for the Girl Scout Leadership Experience. Like Girl Scouts’ founder Juliette Low, they are eager to share Girl Scouting with others. Today we are excited to present this special recognition to </a:t>
            </a:r>
            <a:r>
              <a:rPr lang="en-US" sz="1800" b="1" i="0" dirty="0">
                <a:solidFill>
                  <a:srgbClr val="000000"/>
                </a:solidFill>
                <a:effectLst/>
                <a:latin typeface="Calibri" panose="020F0502020204030204" pitchFamily="34" charset="0"/>
              </a:rPr>
              <a:t>&lt;&lt;</a:t>
            </a:r>
            <a:r>
              <a:rPr lang="en-US" sz="1800" b="1" i="0" dirty="0">
                <a:solidFill>
                  <a:srgbClr val="FF0000"/>
                </a:solidFill>
                <a:effectLst/>
                <a:latin typeface="Calibri" panose="020F0502020204030204" pitchFamily="34" charset="0"/>
              </a:rPr>
              <a:t>#&gt;&gt;</a:t>
            </a:r>
            <a:r>
              <a:rPr lang="en-US" sz="1800" b="0" i="0" dirty="0">
                <a:solidFill>
                  <a:srgbClr val="000000"/>
                </a:solidFill>
                <a:effectLst/>
                <a:latin typeface="Calibri" panose="020F0502020204030204" pitchFamily="34" charset="0"/>
              </a:rPr>
              <a:t> of young women. Will the following Girl Scouts please join us on stage? </a:t>
            </a:r>
            <a:endParaRPr lang="en-US" b="0" i="0" dirty="0">
              <a:solidFill>
                <a:srgbClr val="000000"/>
              </a:solidFill>
              <a:effectLst/>
              <a:latin typeface="Segoe UI" panose="020B0502040204020203" pitchFamily="34" charset="0"/>
            </a:endParaRPr>
          </a:p>
          <a:p>
            <a:pPr algn="l" rtl="0" fontAlgn="base"/>
            <a:endParaRPr lang="en-US" sz="1800" b="1" i="0" dirty="0">
              <a:solidFill>
                <a:srgbClr val="B889DB"/>
              </a:solidFill>
              <a:effectLst/>
              <a:latin typeface="Calibri" panose="020F0502020204030204" pitchFamily="34" charset="0"/>
            </a:endParaRPr>
          </a:p>
          <a:p>
            <a:pPr algn="l" rtl="0" fontAlgn="base"/>
            <a:endParaRPr lang="en-US" sz="1800" b="1" i="0" dirty="0">
              <a:solidFill>
                <a:srgbClr val="B889DB"/>
              </a:solidFill>
              <a:effectLst/>
              <a:latin typeface="Calibri" panose="020F0502020204030204" pitchFamily="34" charset="0"/>
            </a:endParaRPr>
          </a:p>
          <a:p>
            <a:pPr algn="l" rtl="0" fontAlgn="base"/>
            <a:r>
              <a:rPr lang="en-US" sz="1800" b="1" dirty="0">
                <a:solidFill>
                  <a:srgbClr val="B889DB"/>
                </a:solidFill>
                <a:effectLst/>
                <a:latin typeface="Calibri" panose="020F0502020204030204" pitchFamily="34" charset="0"/>
                <a:ea typeface="MS Mincho" panose="02020609040205080304" pitchFamily="49" charset="-128"/>
                <a:cs typeface="Arial" panose="020B0604020202020204" pitchFamily="34" charset="0"/>
              </a:rPr>
              <a:t>JULIETTE LOW SPEAKER: </a:t>
            </a:r>
            <a:r>
              <a:rPr lang="en-US" sz="1800" b="0" i="0" dirty="0">
                <a:solidFill>
                  <a:srgbClr val="000000"/>
                </a:solidFill>
                <a:effectLst/>
                <a:latin typeface="Calibri" panose="020F0502020204030204" pitchFamily="34" charset="0"/>
              </a:rPr>
              <a:t>From </a:t>
            </a:r>
            <a:r>
              <a:rPr lang="en-US" sz="1800" b="1" i="0" dirty="0">
                <a:solidFill>
                  <a:srgbClr val="FF0000"/>
                </a:solidFill>
                <a:effectLst/>
                <a:latin typeface="Calibri" panose="020F0502020204030204" pitchFamily="34" charset="0"/>
              </a:rPr>
              <a:t>&lt;&lt;Service Unit, Troop: Name [PRO-NUN-SEE-AY-SHUN]&gt;&gt; </a:t>
            </a:r>
            <a:r>
              <a:rPr lang="en-US" sz="1800" b="0" i="0" dirty="0">
                <a:solidFill>
                  <a:srgbClr val="FF0000"/>
                </a:solidFill>
                <a:effectLst/>
                <a:latin typeface="Calibri" panose="020F0502020204030204" pitchFamily="34" charset="0"/>
              </a:rPr>
              <a:t> </a:t>
            </a:r>
            <a:endParaRPr lang="en-US" sz="1800" b="0" i="0" dirty="0">
              <a:solidFill>
                <a:srgbClr val="000000"/>
              </a:solidFill>
              <a:effectLst/>
              <a:latin typeface="Calibri" panose="020F0502020204030204" pitchFamily="34" charset="0"/>
            </a:endParaRPr>
          </a:p>
          <a:p>
            <a:pPr algn="l" rtl="0" fontAlgn="base">
              <a:buFont typeface="Arial" panose="020B0604020202020204" pitchFamily="34" charset="0"/>
              <a:buNone/>
            </a:pPr>
            <a:endParaRPr lang="en-US" sz="1800" b="0" i="0" dirty="0">
              <a:solidFill>
                <a:srgbClr val="000000"/>
              </a:solidFill>
              <a:effectLst/>
              <a:latin typeface="Calibri" panose="020F0502020204030204" pitchFamily="34" charset="0"/>
            </a:endParaRPr>
          </a:p>
          <a:p>
            <a:pPr algn="l" rtl="0" fontAlgn="base">
              <a:buFont typeface="Arial" panose="020B0604020202020204" pitchFamily="34" charset="0"/>
              <a:buNone/>
            </a:pPr>
            <a:r>
              <a:rPr lang="en-US" sz="1800" b="0" i="1" dirty="0">
                <a:solidFill>
                  <a:srgbClr val="0070C0"/>
                </a:solidFill>
                <a:effectLst/>
                <a:latin typeface="Calibri" panose="020F0502020204030204" pitchFamily="34" charset="0"/>
              </a:rPr>
              <a:t>	&lt;&lt;Awardees enter at Stage LEFT&gt;&gt;</a:t>
            </a:r>
            <a:r>
              <a:rPr lang="en-US" sz="1800" b="0" i="0" dirty="0">
                <a:solidFill>
                  <a:srgbClr val="0070C0"/>
                </a:solidFill>
                <a:effectLst/>
                <a:latin typeface="Calibri" panose="020F0502020204030204" pitchFamily="34" charset="0"/>
              </a:rPr>
              <a:t> </a:t>
            </a:r>
            <a:endParaRPr lang="en-US" sz="900" b="0" i="0" dirty="0">
              <a:solidFill>
                <a:srgbClr val="000000"/>
              </a:solidFill>
              <a:effectLst/>
              <a:latin typeface="Segoe UI" panose="020B0502040204020203" pitchFamily="34" charset="0"/>
            </a:endParaRPr>
          </a:p>
          <a:p>
            <a:pPr algn="l" rtl="0" fontAlgn="base">
              <a:buFont typeface="Arial" panose="020B0604020202020204" pitchFamily="34" charset="0"/>
              <a:buNone/>
            </a:pPr>
            <a:endParaRPr lang="en-US" sz="900" b="0" i="0" dirty="0">
              <a:solidFill>
                <a:srgbClr val="000000"/>
              </a:solidFill>
              <a:effectLst/>
              <a:latin typeface="Segoe UI" panose="020B0502040204020203" pitchFamily="34" charset="0"/>
            </a:endParaRPr>
          </a:p>
          <a:p>
            <a:pPr algn="l" rtl="0" fontAlgn="base">
              <a:buFont typeface="Arial" panose="020B0604020202020204" pitchFamily="34" charset="0"/>
              <a:buNone/>
            </a:pPr>
            <a:r>
              <a:rPr lang="en-US" sz="1800" b="0" i="1" dirty="0">
                <a:solidFill>
                  <a:srgbClr val="0070C0"/>
                </a:solidFill>
                <a:effectLst/>
                <a:latin typeface="Calibri" panose="020F0502020204030204" pitchFamily="34" charset="0"/>
              </a:rPr>
              <a:t>	&lt;&lt; Applause&gt;&gt;</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418D6D84-A646-E642-963F-FEAA763E137C}" type="slidenum">
              <a:rPr lang="en-US" smtClean="0"/>
              <a:pPr/>
              <a:t>49</a:t>
            </a:fld>
            <a:endParaRPr lang="en-US" dirty="0"/>
          </a:p>
        </p:txBody>
      </p:sp>
    </p:spTree>
    <p:extLst>
      <p:ext uri="{BB962C8B-B14F-4D97-AF65-F5344CB8AC3E}">
        <p14:creationId xmlns:p14="http://schemas.microsoft.com/office/powerpoint/2010/main" val="3222492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PPT –JULIETTE LOW SPIRIT OF GS AWARDEE 1</a:t>
            </a:r>
          </a:p>
          <a:p>
            <a:pPr algn="l" rtl="0" fontAlgn="base"/>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endParaRPr lang="en-US" sz="1800" b="1" i="0" dirty="0">
              <a:solidFill>
                <a:srgbClr val="B889DB"/>
              </a:solidFill>
              <a:effectLst/>
              <a:latin typeface="Calibri" panose="020F0502020204030204" pitchFamily="34" charset="0"/>
            </a:endParaRPr>
          </a:p>
          <a:p>
            <a:pPr algn="l" rtl="0" fontAlgn="base"/>
            <a:r>
              <a:rPr lang="en-US" sz="1800" b="1" dirty="0">
                <a:solidFill>
                  <a:srgbClr val="B889DB"/>
                </a:solidFill>
                <a:effectLst/>
                <a:latin typeface="Calibri" panose="020F0502020204030204" pitchFamily="34" charset="0"/>
                <a:ea typeface="MS Mincho" panose="02020609040205080304" pitchFamily="49" charset="-128"/>
                <a:cs typeface="Arial" panose="020B0604020202020204" pitchFamily="34" charset="0"/>
              </a:rPr>
              <a:t>JULIETTE LOW SPEAKER: </a:t>
            </a:r>
            <a:r>
              <a:rPr lang="en-US" sz="1800" b="1" i="0" dirty="0">
                <a:solidFill>
                  <a:srgbClr val="FF0000"/>
                </a:solidFill>
                <a:effectLst/>
                <a:latin typeface="Calibri" panose="020F0502020204030204" pitchFamily="34" charset="0"/>
              </a:rPr>
              <a:t>&lt;&lt;Name [PRO-NUN-SEE-AY-SHUN]&gt;&gt;</a:t>
            </a:r>
            <a:r>
              <a:rPr lang="en-US" sz="1800" b="0" i="0" dirty="0">
                <a:solidFill>
                  <a:srgbClr val="000000"/>
                </a:solidFill>
                <a:effectLst/>
                <a:latin typeface="Calibri" panose="020F0502020204030204" pitchFamily="34" charset="0"/>
              </a:rPr>
              <a:t> makes the world a better place by …  From </a:t>
            </a:r>
            <a:r>
              <a:rPr lang="en-US" sz="1800" b="1" i="0" dirty="0">
                <a:solidFill>
                  <a:srgbClr val="FF0000"/>
                </a:solidFill>
                <a:effectLst/>
                <a:latin typeface="Calibri" panose="020F0502020204030204" pitchFamily="34" charset="0"/>
              </a:rPr>
              <a:t>&lt;&lt;Service Unit, Troop&gt;&gt;</a:t>
            </a:r>
            <a:r>
              <a:rPr lang="en-US" sz="1800" b="0" i="0" dirty="0">
                <a:solidFill>
                  <a:srgbClr val="000000"/>
                </a:solidFill>
                <a:effectLst/>
                <a:latin typeface="Calibri" panose="020F0502020204030204" pitchFamily="34" charset="0"/>
              </a:rPr>
              <a:t>, I am pleased to present the Juliette Low Spirit of Girl Scouting Award to </a:t>
            </a:r>
            <a:r>
              <a:rPr lang="en-US" sz="1800" b="1" i="0" dirty="0">
                <a:solidFill>
                  <a:srgbClr val="FF0000"/>
                </a:solidFill>
                <a:effectLst/>
                <a:latin typeface="Calibri" panose="020F0502020204030204" pitchFamily="34" charset="0"/>
              </a:rPr>
              <a:t>&lt;&lt;Name&gt;&gt;</a:t>
            </a:r>
            <a:r>
              <a:rPr lang="en-US" sz="1800" b="0" i="0" dirty="0">
                <a:solidFill>
                  <a:srgbClr val="000000"/>
                </a:solidFill>
                <a:effectLst/>
                <a:latin typeface="Calibri" panose="020F0502020204030204" pitchFamily="34" charset="0"/>
              </a:rPr>
              <a:t>.  </a:t>
            </a:r>
            <a:endParaRPr lang="en-US" sz="900" b="0" i="0" dirty="0">
              <a:solidFill>
                <a:srgbClr val="000000"/>
              </a:solidFill>
              <a:effectLst/>
              <a:latin typeface="Segoe UI" panose="020B0502040204020203" pitchFamily="34" charset="0"/>
            </a:endParaRPr>
          </a:p>
          <a:p>
            <a:pPr algn="l" rtl="0" fontAlgn="base"/>
            <a:endParaRPr lang="en-US" sz="9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 Applause&gt;&gt;</a:t>
            </a:r>
            <a:r>
              <a:rPr lang="en-US" sz="1800" b="0" i="0" dirty="0">
                <a:solidFill>
                  <a:srgbClr val="0070C0"/>
                </a:solidFill>
                <a:effectLst/>
                <a:latin typeface="Calibri" panose="020F0502020204030204" pitchFamily="34" charset="0"/>
              </a:rPr>
              <a:t> </a:t>
            </a:r>
            <a:endParaRPr lang="en-US" sz="900" b="0" i="0" dirty="0">
              <a:solidFill>
                <a:srgbClr val="000000"/>
              </a:solidFill>
              <a:effectLst/>
              <a:latin typeface="Segoe UI" panose="020B0502040204020203" pitchFamily="34" charset="0"/>
            </a:endParaRPr>
          </a:p>
          <a:p>
            <a:pPr algn="l" rtl="0" fontAlgn="base"/>
            <a:endParaRPr lang="en-US" sz="9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&lt;&lt;give </a:t>
            </a:r>
            <a:r>
              <a:rPr lang="en-US" sz="1800" b="0" i="1" dirty="0" err="1">
                <a:solidFill>
                  <a:srgbClr val="0070C0"/>
                </a:solidFill>
                <a:effectLst/>
                <a:latin typeface="Calibri" panose="020F0502020204030204" pitchFamily="34" charset="0"/>
              </a:rPr>
              <a:t>JLow</a:t>
            </a:r>
            <a:r>
              <a:rPr lang="en-US" sz="1800" b="0" i="1" dirty="0">
                <a:solidFill>
                  <a:srgbClr val="0070C0"/>
                </a:solidFill>
                <a:effectLst/>
                <a:latin typeface="Calibri" panose="020F0502020204030204" pitchFamily="34" charset="0"/>
              </a:rPr>
              <a:t> Award plaque to SPEAKER&gt;&gt;</a:t>
            </a:r>
            <a:r>
              <a:rPr lang="en-US" sz="1800" b="0" i="0" dirty="0">
                <a:solidFill>
                  <a:srgbClr val="0070C0"/>
                </a:solidFill>
                <a:effectLst/>
                <a:latin typeface="Calibri" panose="020F0502020204030204" pitchFamily="34" charset="0"/>
              </a:rPr>
              <a:t> </a:t>
            </a:r>
            <a:endParaRPr lang="en-US" sz="900" b="0" i="0" dirty="0">
              <a:solidFill>
                <a:srgbClr val="000000"/>
              </a:solidFill>
              <a:effectLst/>
              <a:latin typeface="Segoe UI" panose="020B0502040204020203" pitchFamily="34" charset="0"/>
            </a:endParaRPr>
          </a:p>
          <a:p>
            <a:pPr algn="l" rtl="0" fontAlgn="base"/>
            <a:endParaRPr lang="en-US" sz="9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&lt;&lt;SPEAKER presents plaque to Awardee; Awardee remains on stage&gt;&gt;</a:t>
            </a:r>
            <a:r>
              <a:rPr lang="en-US" sz="1800" b="0" i="0" dirty="0">
                <a:solidFill>
                  <a:srgbClr val="0070C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418D6D84-A646-E642-963F-FEAA763E137C}" type="slidenum">
              <a:rPr lang="en-US" smtClean="0"/>
              <a:pPr/>
              <a:t>50</a:t>
            </a:fld>
            <a:endParaRPr lang="en-US" dirty="0"/>
          </a:p>
        </p:txBody>
      </p:sp>
    </p:spTree>
    <p:extLst>
      <p:ext uri="{BB962C8B-B14F-4D97-AF65-F5344CB8AC3E}">
        <p14:creationId xmlns:p14="http://schemas.microsoft.com/office/powerpoint/2010/main" val="38352444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F6F8D7-6364-E3ED-FB84-247A65D629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0A38F4-B5CB-B601-FF9E-1F680499F3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A7282F-0797-502C-C944-CB0A84D4A240}"/>
              </a:ext>
            </a:extLst>
          </p:cNvPr>
          <p:cNvSpPr>
            <a:spLocks noGrp="1"/>
          </p:cNvSpPr>
          <p:nvPr>
            <p:ph type="body" idx="1"/>
          </p:nvPr>
        </p:nvSpPr>
        <p:spPr/>
        <p:txBody>
          <a:bodyPr/>
          <a:lstStyle/>
          <a:p>
            <a:pPr marL="0" marR="0">
              <a:lnSpc>
                <a:spcPct val="200000"/>
              </a:lnSpc>
              <a:spcBef>
                <a:spcPts val="0"/>
              </a:spcBef>
              <a:spcAft>
                <a:spcPts val="0"/>
              </a:spcAft>
            </a:pPr>
            <a:r>
              <a:rPr lang="en-US" sz="1800" dirty="0">
                <a:effectLst/>
                <a:highlight>
                  <a:srgbClr val="FFFF00"/>
                </a:highlight>
                <a:latin typeface="Calibri" panose="020F0502020204030204" pitchFamily="34" charset="0"/>
                <a:ea typeface="MS Mincho" panose="02020609040205080304" pitchFamily="49" charset="-128"/>
                <a:cs typeface="Calibri" panose="020F0502020204030204" pitchFamily="34" charset="0"/>
              </a:rPr>
              <a:t>PPT – JULIETTE LOW SPIRIT OF GS AWARDEE 2</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algn="l" rtl="0" fontAlgn="base"/>
            <a:endParaRPr lang="en-US" sz="1800" b="1" i="0" dirty="0">
              <a:solidFill>
                <a:srgbClr val="B889DB"/>
              </a:solidFill>
              <a:effectLst/>
              <a:latin typeface="Calibri" panose="020F0502020204030204" pitchFamily="34" charset="0"/>
            </a:endParaRPr>
          </a:p>
          <a:p>
            <a:pPr algn="l" rtl="0" fontAlgn="base"/>
            <a:endParaRPr lang="en-US" sz="1800" b="1" i="0" dirty="0">
              <a:solidFill>
                <a:srgbClr val="B889DB"/>
              </a:solidFill>
              <a:effectLst/>
              <a:latin typeface="Calibri" panose="020F0502020204030204" pitchFamily="34" charset="0"/>
            </a:endParaRPr>
          </a:p>
          <a:p>
            <a:pPr algn="l" rtl="0" fontAlgn="base"/>
            <a:r>
              <a:rPr lang="en-US" sz="1800" b="1" dirty="0">
                <a:solidFill>
                  <a:srgbClr val="B889DB"/>
                </a:solidFill>
                <a:effectLst/>
                <a:latin typeface="Calibri" panose="020F0502020204030204" pitchFamily="34" charset="0"/>
                <a:ea typeface="MS Mincho" panose="02020609040205080304" pitchFamily="49" charset="-128"/>
                <a:cs typeface="Arial" panose="020B0604020202020204" pitchFamily="34" charset="0"/>
              </a:rPr>
              <a:t>JULIETTE LOW SPEAKER: </a:t>
            </a:r>
            <a:r>
              <a:rPr lang="en-US" sz="1800" b="1" i="0" dirty="0">
                <a:solidFill>
                  <a:srgbClr val="FF0000"/>
                </a:solidFill>
                <a:effectLst/>
                <a:latin typeface="Calibri" panose="020F0502020204030204" pitchFamily="34" charset="0"/>
              </a:rPr>
              <a:t>&lt;&lt;Name [PRO-NUN-SEE-AY-SHUN]&gt;&gt;</a:t>
            </a:r>
            <a:r>
              <a:rPr lang="en-US" sz="1800" b="0" i="0" dirty="0">
                <a:solidFill>
                  <a:srgbClr val="000000"/>
                </a:solidFill>
                <a:effectLst/>
                <a:latin typeface="Calibri" panose="020F0502020204030204" pitchFamily="34" charset="0"/>
              </a:rPr>
              <a:t> makes the world a better place by …  From </a:t>
            </a:r>
            <a:r>
              <a:rPr lang="en-US" sz="1800" b="1" i="0" dirty="0">
                <a:solidFill>
                  <a:srgbClr val="FF0000"/>
                </a:solidFill>
                <a:effectLst/>
                <a:latin typeface="Calibri" panose="020F0502020204030204" pitchFamily="34" charset="0"/>
              </a:rPr>
              <a:t>&lt;&lt;Service Unit, Troop&gt;&gt;</a:t>
            </a:r>
            <a:r>
              <a:rPr lang="en-US" sz="1800" b="0" i="0" dirty="0">
                <a:solidFill>
                  <a:srgbClr val="000000"/>
                </a:solidFill>
                <a:effectLst/>
                <a:latin typeface="Calibri" panose="020F0502020204030204" pitchFamily="34" charset="0"/>
              </a:rPr>
              <a:t>, I am pleased to present the Juliette Low Spirit of Girl Scouting Award to </a:t>
            </a:r>
            <a:r>
              <a:rPr lang="en-US" sz="1800" b="1" i="0" dirty="0">
                <a:solidFill>
                  <a:srgbClr val="FF0000"/>
                </a:solidFill>
                <a:effectLst/>
                <a:latin typeface="Calibri" panose="020F0502020204030204" pitchFamily="34" charset="0"/>
              </a:rPr>
              <a:t>&lt;&lt;Name&gt;&gt;</a:t>
            </a:r>
            <a:r>
              <a:rPr lang="en-US" sz="1800" b="0" i="0" dirty="0">
                <a:solidFill>
                  <a:srgbClr val="000000"/>
                </a:solidFill>
                <a:effectLst/>
                <a:latin typeface="Calibri" panose="020F0502020204030204" pitchFamily="34" charset="0"/>
              </a:rPr>
              <a:t>. </a:t>
            </a:r>
          </a:p>
          <a:p>
            <a:pPr algn="l" rtl="0" fontAlgn="base"/>
            <a:endParaRPr lang="en-US" sz="44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 Applause&gt;&gt;</a:t>
            </a:r>
            <a:r>
              <a:rPr lang="en-US" sz="1800" b="0" i="0" dirty="0">
                <a:solidFill>
                  <a:srgbClr val="0070C0"/>
                </a:solidFill>
                <a:effectLst/>
                <a:latin typeface="Calibri" panose="020F0502020204030204" pitchFamily="34" charset="0"/>
              </a:rPr>
              <a:t> </a:t>
            </a:r>
            <a:endParaRPr lang="en-US" sz="4400" b="0" i="0" dirty="0">
              <a:solidFill>
                <a:srgbClr val="000000"/>
              </a:solidFill>
              <a:effectLst/>
              <a:latin typeface="Segoe UI" panose="020B0502040204020203" pitchFamily="34" charset="0"/>
            </a:endParaRPr>
          </a:p>
          <a:p>
            <a:pPr algn="l" rtl="0" fontAlgn="base"/>
            <a:endParaRPr lang="en-US" sz="44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&lt;&lt;give </a:t>
            </a:r>
            <a:r>
              <a:rPr lang="en-US" sz="1800" b="0" i="1" dirty="0" err="1">
                <a:solidFill>
                  <a:srgbClr val="0070C0"/>
                </a:solidFill>
                <a:effectLst/>
                <a:latin typeface="Calibri" panose="020F0502020204030204" pitchFamily="34" charset="0"/>
              </a:rPr>
              <a:t>JLow</a:t>
            </a:r>
            <a:r>
              <a:rPr lang="en-US" sz="1800" b="0" i="1" dirty="0">
                <a:solidFill>
                  <a:srgbClr val="0070C0"/>
                </a:solidFill>
                <a:effectLst/>
                <a:latin typeface="Calibri" panose="020F0502020204030204" pitchFamily="34" charset="0"/>
              </a:rPr>
              <a:t> Award plaque to SPEAKER&gt;&gt;</a:t>
            </a:r>
            <a:r>
              <a:rPr lang="en-US" sz="1800" b="0" i="0" dirty="0">
                <a:solidFill>
                  <a:srgbClr val="0070C0"/>
                </a:solidFill>
                <a:effectLst/>
                <a:latin typeface="Calibri" panose="020F0502020204030204" pitchFamily="34" charset="0"/>
              </a:rPr>
              <a:t> </a:t>
            </a:r>
            <a:endParaRPr lang="en-US" sz="4400" b="0" i="0" dirty="0">
              <a:solidFill>
                <a:srgbClr val="000000"/>
              </a:solidFill>
              <a:effectLst/>
              <a:latin typeface="Segoe UI" panose="020B0502040204020203" pitchFamily="34" charset="0"/>
            </a:endParaRPr>
          </a:p>
          <a:p>
            <a:pPr algn="l" rtl="0" fontAlgn="base"/>
            <a:endParaRPr lang="en-US" sz="44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&lt;&lt;SPEAKER presents plaque to Awardee; Awardee remains on stage&gt;&gt;</a:t>
            </a:r>
            <a:r>
              <a:rPr lang="en-US" sz="1800" b="0" i="0" dirty="0">
                <a:solidFill>
                  <a:srgbClr val="0070C0"/>
                </a:solidFill>
                <a:effectLst/>
                <a:latin typeface="Calibri" panose="020F0502020204030204" pitchFamily="34" charset="0"/>
              </a:rPr>
              <a:t> </a:t>
            </a:r>
            <a:endParaRPr lang="en-US" sz="4400" b="0" i="0" dirty="0">
              <a:solidFill>
                <a:srgbClr val="000000"/>
              </a:solidFill>
              <a:effectLst/>
              <a:latin typeface="Segoe UI" panose="020B0502040204020203" pitchFamily="34" charset="0"/>
            </a:endParaRPr>
          </a:p>
          <a:p>
            <a:endParaRPr lang="en-US" dirty="0"/>
          </a:p>
        </p:txBody>
      </p:sp>
      <p:sp>
        <p:nvSpPr>
          <p:cNvPr id="4" name="Slide Number Placeholder 3">
            <a:extLst>
              <a:ext uri="{FF2B5EF4-FFF2-40B4-BE49-F238E27FC236}">
                <a16:creationId xmlns:a16="http://schemas.microsoft.com/office/drawing/2014/main" id="{5C795043-FEEB-345B-A4C1-5FAC59E7FE4A}"/>
              </a:ext>
            </a:extLst>
          </p:cNvPr>
          <p:cNvSpPr>
            <a:spLocks noGrp="1"/>
          </p:cNvSpPr>
          <p:nvPr>
            <p:ph type="sldNum" sz="quarter" idx="5"/>
          </p:nvPr>
        </p:nvSpPr>
        <p:spPr/>
        <p:txBody>
          <a:bodyPr/>
          <a:lstStyle/>
          <a:p>
            <a:fld id="{418D6D84-A646-E642-963F-FEAA763E137C}" type="slidenum">
              <a:rPr lang="en-US" smtClean="0"/>
              <a:pPr/>
              <a:t>51</a:t>
            </a:fld>
            <a:endParaRPr lang="en-US" dirty="0"/>
          </a:p>
        </p:txBody>
      </p:sp>
    </p:spTree>
    <p:extLst>
      <p:ext uri="{BB962C8B-B14F-4D97-AF65-F5344CB8AC3E}">
        <p14:creationId xmlns:p14="http://schemas.microsoft.com/office/powerpoint/2010/main" val="2578399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900" b="0" i="0" kern="1200" dirty="0">
                <a:solidFill>
                  <a:schemeClr val="tx1"/>
                </a:solidFill>
                <a:effectLst/>
                <a:latin typeface="Girl Scout Display Light" panose="02020003000000000000" pitchFamily="18" charset="0"/>
                <a:ea typeface="+mn-ea"/>
                <a:cs typeface="+mn-cs"/>
              </a:rPr>
              <a:t>PPT– PLEDGE  </a:t>
            </a:r>
          </a:p>
          <a:p>
            <a:pPr rtl="0" fontAlgn="base"/>
            <a:endParaRPr lang="en-US" sz="900" b="0" i="0" kern="1200" dirty="0">
              <a:solidFill>
                <a:schemeClr val="tx1"/>
              </a:solidFill>
              <a:effectLst/>
              <a:latin typeface="Girl Scout Display Light" panose="02020003000000000000" pitchFamily="18" charset="0"/>
              <a:ea typeface="+mn-ea"/>
              <a:cs typeface="+mn-cs"/>
            </a:endParaRPr>
          </a:p>
          <a:p>
            <a:pPr rtl="0" fontAlgn="base"/>
            <a:r>
              <a:rPr lang="en-US" sz="900" b="1" i="0" kern="1200" dirty="0">
                <a:solidFill>
                  <a:schemeClr val="tx1"/>
                </a:solidFill>
                <a:effectLst/>
                <a:latin typeface="Girl Scout Display Light" panose="02020003000000000000" pitchFamily="18" charset="0"/>
                <a:ea typeface="+mn-ea"/>
                <a:cs typeface="+mn-cs"/>
              </a:rPr>
              <a:t>CALLER:</a:t>
            </a:r>
            <a:r>
              <a:rPr lang="en-US" sz="900" b="0" i="0" kern="1200" dirty="0">
                <a:solidFill>
                  <a:schemeClr val="tx1"/>
                </a:solidFill>
                <a:effectLst/>
                <a:latin typeface="Girl Scout Display Light" panose="02020003000000000000" pitchFamily="18" charset="0"/>
                <a:ea typeface="+mn-ea"/>
                <a:cs typeface="+mn-cs"/>
              </a:rPr>
              <a:t> Please rise and join me in the Pledge of Allegiance: </a:t>
            </a:r>
          </a:p>
          <a:p>
            <a:pPr rtl="0" fontAlgn="base"/>
            <a:endParaRPr lang="en-US" sz="900" b="0" i="0" kern="1200" dirty="0">
              <a:solidFill>
                <a:schemeClr val="tx1"/>
              </a:solidFill>
              <a:effectLst/>
              <a:latin typeface="Girl Scout Display Light" panose="02020003000000000000" pitchFamily="18" charset="0"/>
              <a:ea typeface="+mn-ea"/>
              <a:cs typeface="+mn-cs"/>
            </a:endParaRPr>
          </a:p>
          <a:p>
            <a:pPr rtl="0" fontAlgn="base"/>
            <a:r>
              <a:rPr lang="en-US" sz="900" b="0" i="1" kern="1200" dirty="0">
                <a:solidFill>
                  <a:schemeClr val="tx1"/>
                </a:solidFill>
                <a:effectLst/>
                <a:latin typeface="Girl Scout Display Light" panose="02020003000000000000" pitchFamily="18" charset="0"/>
                <a:ea typeface="+mn-ea"/>
                <a:cs typeface="+mn-cs"/>
              </a:rPr>
              <a:t>	I pledge allegiance, to the flag</a:t>
            </a:r>
            <a:r>
              <a:rPr lang="en-US" sz="900" b="0" i="0" kern="1200" dirty="0">
                <a:solidFill>
                  <a:schemeClr val="tx1"/>
                </a:solidFill>
                <a:effectLst/>
                <a:latin typeface="Girl Scout Display Light" panose="02020003000000000000" pitchFamily="18" charset="0"/>
                <a:ea typeface="+mn-ea"/>
                <a:cs typeface="+mn-cs"/>
              </a:rPr>
              <a:t> </a:t>
            </a:r>
            <a:br>
              <a:rPr lang="en-US" sz="900" b="0" i="0" kern="1200" dirty="0">
                <a:solidFill>
                  <a:schemeClr val="tx1"/>
                </a:solidFill>
                <a:effectLst/>
                <a:latin typeface="Girl Scout Display Light" panose="02020003000000000000" pitchFamily="18" charset="0"/>
                <a:ea typeface="+mn-ea"/>
                <a:cs typeface="+mn-cs"/>
              </a:rPr>
            </a:br>
            <a:r>
              <a:rPr lang="en-US" sz="900" b="0" i="0" kern="1200" dirty="0">
                <a:solidFill>
                  <a:schemeClr val="tx1"/>
                </a:solidFill>
                <a:effectLst/>
                <a:latin typeface="Girl Scout Display Light" panose="02020003000000000000" pitchFamily="18" charset="0"/>
                <a:ea typeface="+mn-ea"/>
                <a:cs typeface="+mn-cs"/>
              </a:rPr>
              <a:t>	</a:t>
            </a:r>
            <a:r>
              <a:rPr lang="en-US" sz="900" b="0" i="1" kern="1200" dirty="0">
                <a:solidFill>
                  <a:schemeClr val="tx1"/>
                </a:solidFill>
                <a:effectLst/>
                <a:latin typeface="Girl Scout Display Light" panose="02020003000000000000" pitchFamily="18" charset="0"/>
                <a:ea typeface="+mn-ea"/>
                <a:cs typeface="+mn-cs"/>
              </a:rPr>
              <a:t>of the United States of America,</a:t>
            </a:r>
            <a:r>
              <a:rPr lang="en-US" sz="900" b="0" i="0" kern="1200" dirty="0">
                <a:solidFill>
                  <a:schemeClr val="tx1"/>
                </a:solidFill>
                <a:effectLst/>
                <a:latin typeface="Girl Scout Display Light" panose="02020003000000000000" pitchFamily="18" charset="0"/>
                <a:ea typeface="+mn-ea"/>
                <a:cs typeface="+mn-cs"/>
              </a:rPr>
              <a:t> </a:t>
            </a:r>
            <a:br>
              <a:rPr lang="en-US" sz="900" b="0" i="0" kern="1200" dirty="0">
                <a:solidFill>
                  <a:schemeClr val="tx1"/>
                </a:solidFill>
                <a:effectLst/>
                <a:latin typeface="Girl Scout Display Light" panose="02020003000000000000" pitchFamily="18" charset="0"/>
                <a:ea typeface="+mn-ea"/>
                <a:cs typeface="+mn-cs"/>
              </a:rPr>
            </a:br>
            <a:r>
              <a:rPr lang="en-US" sz="900" b="0" i="0" kern="1200" dirty="0">
                <a:solidFill>
                  <a:schemeClr val="tx1"/>
                </a:solidFill>
                <a:effectLst/>
                <a:latin typeface="Girl Scout Display Light" panose="02020003000000000000" pitchFamily="18" charset="0"/>
                <a:ea typeface="+mn-ea"/>
                <a:cs typeface="+mn-cs"/>
              </a:rPr>
              <a:t>	</a:t>
            </a:r>
            <a:r>
              <a:rPr lang="en-US" sz="900" b="0" i="1" kern="1200" dirty="0">
                <a:solidFill>
                  <a:schemeClr val="tx1"/>
                </a:solidFill>
                <a:effectLst/>
                <a:latin typeface="Girl Scout Display Light" panose="02020003000000000000" pitchFamily="18" charset="0"/>
                <a:ea typeface="+mn-ea"/>
                <a:cs typeface="+mn-cs"/>
              </a:rPr>
              <a:t>and to the Republic</a:t>
            </a:r>
            <a:r>
              <a:rPr lang="en-US" sz="900" b="0" i="0" kern="1200" dirty="0">
                <a:solidFill>
                  <a:schemeClr val="tx1"/>
                </a:solidFill>
                <a:effectLst/>
                <a:latin typeface="Girl Scout Display Light" panose="02020003000000000000" pitchFamily="18" charset="0"/>
                <a:ea typeface="+mn-ea"/>
                <a:cs typeface="+mn-cs"/>
              </a:rPr>
              <a:t> </a:t>
            </a:r>
            <a:br>
              <a:rPr lang="en-US" sz="900" b="0" i="0" kern="1200" dirty="0">
                <a:solidFill>
                  <a:schemeClr val="tx1"/>
                </a:solidFill>
                <a:effectLst/>
                <a:latin typeface="Girl Scout Display Light" panose="02020003000000000000" pitchFamily="18" charset="0"/>
                <a:ea typeface="+mn-ea"/>
                <a:cs typeface="+mn-cs"/>
              </a:rPr>
            </a:br>
            <a:r>
              <a:rPr lang="en-US" sz="900" b="0" i="0" kern="1200" dirty="0">
                <a:solidFill>
                  <a:schemeClr val="tx1"/>
                </a:solidFill>
                <a:effectLst/>
                <a:latin typeface="Girl Scout Display Light" panose="02020003000000000000" pitchFamily="18" charset="0"/>
                <a:ea typeface="+mn-ea"/>
                <a:cs typeface="+mn-cs"/>
              </a:rPr>
              <a:t>	</a:t>
            </a:r>
            <a:r>
              <a:rPr lang="en-US" sz="900" b="0" i="1" kern="1200" dirty="0">
                <a:solidFill>
                  <a:schemeClr val="tx1"/>
                </a:solidFill>
                <a:effectLst/>
                <a:latin typeface="Girl Scout Display Light" panose="02020003000000000000" pitchFamily="18" charset="0"/>
                <a:ea typeface="+mn-ea"/>
                <a:cs typeface="+mn-cs"/>
              </a:rPr>
              <a:t>for which it stands,</a:t>
            </a:r>
            <a:r>
              <a:rPr lang="en-US" sz="900" b="0" i="0" kern="1200" dirty="0">
                <a:solidFill>
                  <a:schemeClr val="tx1"/>
                </a:solidFill>
                <a:effectLst/>
                <a:latin typeface="Girl Scout Display Light" panose="02020003000000000000" pitchFamily="18" charset="0"/>
                <a:ea typeface="+mn-ea"/>
                <a:cs typeface="+mn-cs"/>
              </a:rPr>
              <a:t> </a:t>
            </a:r>
            <a:br>
              <a:rPr lang="en-US" sz="900" b="0" i="0" kern="1200" dirty="0">
                <a:solidFill>
                  <a:schemeClr val="tx1"/>
                </a:solidFill>
                <a:effectLst/>
                <a:latin typeface="Girl Scout Display Light" panose="02020003000000000000" pitchFamily="18" charset="0"/>
                <a:ea typeface="+mn-ea"/>
                <a:cs typeface="+mn-cs"/>
              </a:rPr>
            </a:br>
            <a:r>
              <a:rPr lang="en-US" sz="900" b="0" i="0" kern="1200" dirty="0">
                <a:solidFill>
                  <a:schemeClr val="tx1"/>
                </a:solidFill>
                <a:effectLst/>
                <a:latin typeface="Girl Scout Display Light" panose="02020003000000000000" pitchFamily="18" charset="0"/>
                <a:ea typeface="+mn-ea"/>
                <a:cs typeface="+mn-cs"/>
              </a:rPr>
              <a:t>	</a:t>
            </a:r>
            <a:r>
              <a:rPr lang="en-US" sz="900" b="0" i="1" kern="1200" dirty="0">
                <a:solidFill>
                  <a:schemeClr val="tx1"/>
                </a:solidFill>
                <a:effectLst/>
                <a:latin typeface="Girl Scout Display Light" panose="02020003000000000000" pitchFamily="18" charset="0"/>
                <a:ea typeface="+mn-ea"/>
                <a:cs typeface="+mn-cs"/>
              </a:rPr>
              <a:t>one Nation under God,</a:t>
            </a:r>
            <a:r>
              <a:rPr lang="en-US" sz="900" b="0" i="0" kern="1200" dirty="0">
                <a:solidFill>
                  <a:schemeClr val="tx1"/>
                </a:solidFill>
                <a:effectLst/>
                <a:latin typeface="Girl Scout Display Light" panose="02020003000000000000" pitchFamily="18" charset="0"/>
                <a:ea typeface="+mn-ea"/>
                <a:cs typeface="+mn-cs"/>
              </a:rPr>
              <a:t> </a:t>
            </a:r>
            <a:br>
              <a:rPr lang="en-US" sz="900" b="0" i="0" kern="1200" dirty="0">
                <a:solidFill>
                  <a:schemeClr val="tx1"/>
                </a:solidFill>
                <a:effectLst/>
                <a:latin typeface="Girl Scout Display Light" panose="02020003000000000000" pitchFamily="18" charset="0"/>
                <a:ea typeface="+mn-ea"/>
                <a:cs typeface="+mn-cs"/>
              </a:rPr>
            </a:br>
            <a:r>
              <a:rPr lang="en-US" sz="900" b="0" i="0" kern="1200" dirty="0">
                <a:solidFill>
                  <a:schemeClr val="tx1"/>
                </a:solidFill>
                <a:effectLst/>
                <a:latin typeface="Girl Scout Display Light" panose="02020003000000000000" pitchFamily="18" charset="0"/>
                <a:ea typeface="+mn-ea"/>
                <a:cs typeface="+mn-cs"/>
              </a:rPr>
              <a:t>	</a:t>
            </a:r>
            <a:r>
              <a:rPr lang="en-US" sz="900" b="0" i="1" kern="1200" dirty="0">
                <a:solidFill>
                  <a:schemeClr val="tx1"/>
                </a:solidFill>
                <a:effectLst/>
                <a:latin typeface="Girl Scout Display Light" panose="02020003000000000000" pitchFamily="18" charset="0"/>
                <a:ea typeface="+mn-ea"/>
                <a:cs typeface="+mn-cs"/>
              </a:rPr>
              <a:t>indivisible,</a:t>
            </a:r>
            <a:r>
              <a:rPr lang="en-US" sz="900" b="0" i="0" kern="1200" dirty="0">
                <a:solidFill>
                  <a:schemeClr val="tx1"/>
                </a:solidFill>
                <a:effectLst/>
                <a:latin typeface="Girl Scout Display Light" panose="02020003000000000000" pitchFamily="18" charset="0"/>
                <a:ea typeface="+mn-ea"/>
                <a:cs typeface="+mn-cs"/>
              </a:rPr>
              <a:t> </a:t>
            </a:r>
            <a:br>
              <a:rPr lang="en-US" sz="900" b="0" i="0" kern="1200" dirty="0">
                <a:solidFill>
                  <a:schemeClr val="tx1"/>
                </a:solidFill>
                <a:effectLst/>
                <a:latin typeface="Girl Scout Display Light" panose="02020003000000000000" pitchFamily="18" charset="0"/>
                <a:ea typeface="+mn-ea"/>
                <a:cs typeface="+mn-cs"/>
              </a:rPr>
            </a:br>
            <a:r>
              <a:rPr lang="en-US" sz="900" b="0" i="0" kern="1200" dirty="0">
                <a:solidFill>
                  <a:schemeClr val="tx1"/>
                </a:solidFill>
                <a:effectLst/>
                <a:latin typeface="Girl Scout Display Light" panose="02020003000000000000" pitchFamily="18" charset="0"/>
                <a:ea typeface="+mn-ea"/>
                <a:cs typeface="+mn-cs"/>
              </a:rPr>
              <a:t>	</a:t>
            </a:r>
            <a:r>
              <a:rPr lang="en-US" sz="900" b="0" i="1" kern="1200" dirty="0">
                <a:solidFill>
                  <a:schemeClr val="tx1"/>
                </a:solidFill>
                <a:effectLst/>
                <a:latin typeface="Girl Scout Display Light" panose="02020003000000000000" pitchFamily="18" charset="0"/>
                <a:ea typeface="+mn-ea"/>
                <a:cs typeface="+mn-cs"/>
              </a:rPr>
              <a:t>with liberty and justice for all.</a:t>
            </a:r>
            <a:r>
              <a:rPr lang="en-US" sz="900" b="0" i="0" kern="1200" dirty="0">
                <a:solidFill>
                  <a:schemeClr val="tx1"/>
                </a:solidFill>
                <a:effectLst/>
                <a:latin typeface="Girl Scout Display Light" panose="02020003000000000000" pitchFamily="18" charset="0"/>
                <a:ea typeface="+mn-ea"/>
                <a:cs typeface="+mn-cs"/>
              </a:rPr>
              <a:t> </a:t>
            </a:r>
          </a:p>
          <a:p>
            <a:pPr rtl="0" fontAlgn="base"/>
            <a:endParaRPr lang="en-US" sz="900" b="0" i="0" kern="1200" dirty="0">
              <a:solidFill>
                <a:schemeClr val="tx1"/>
              </a:solidFill>
              <a:effectLst/>
              <a:latin typeface="Girl Scout Display Light" panose="02020003000000000000" pitchFamily="18" charset="0"/>
              <a:ea typeface="+mn-ea"/>
              <a:cs typeface="+mn-cs"/>
            </a:endParaRPr>
          </a:p>
          <a:p>
            <a:pPr rtl="0" fontAlgn="base"/>
            <a:r>
              <a:rPr lang="en-US" sz="900" b="1" i="0" kern="1200" dirty="0">
                <a:solidFill>
                  <a:schemeClr val="tx1"/>
                </a:solidFill>
                <a:effectLst/>
                <a:latin typeface="Girl Scout Display Light" panose="02020003000000000000" pitchFamily="18" charset="0"/>
                <a:ea typeface="+mn-ea"/>
                <a:cs typeface="+mn-cs"/>
              </a:rPr>
              <a:t>CALLER:</a:t>
            </a:r>
            <a:r>
              <a:rPr lang="en-US" sz="900" b="0" i="0" kern="1200" dirty="0">
                <a:solidFill>
                  <a:schemeClr val="tx1"/>
                </a:solidFill>
                <a:effectLst/>
                <a:latin typeface="Girl Scout Display Light" panose="02020003000000000000" pitchFamily="18" charset="0"/>
                <a:ea typeface="+mn-ea"/>
                <a:cs typeface="+mn-cs"/>
              </a:rPr>
              <a:t> Now, to lead us in the Girl Scout Promise and Law, please welcome </a:t>
            </a:r>
            <a:r>
              <a:rPr lang="en-US" sz="900" b="1" i="0" kern="1200" dirty="0">
                <a:solidFill>
                  <a:schemeClr val="tx1"/>
                </a:solidFill>
                <a:effectLst/>
                <a:latin typeface="Girl Scout Display Light" panose="02020003000000000000" pitchFamily="18" charset="0"/>
                <a:ea typeface="+mn-ea"/>
                <a:cs typeface="+mn-cs"/>
              </a:rPr>
              <a:t>&lt;&lt; Speaker Name, from Troop ###&gt;&gt;</a:t>
            </a:r>
            <a:r>
              <a:rPr lang="en-US" sz="900" b="0" i="0" kern="1200" dirty="0">
                <a:solidFill>
                  <a:schemeClr val="tx1"/>
                </a:solidFill>
                <a:effectLst/>
                <a:latin typeface="Girl Scout Display Light" panose="02020003000000000000" pitchFamily="18" charset="0"/>
                <a:ea typeface="+mn-ea"/>
                <a:cs typeface="+mn-cs"/>
              </a:rPr>
              <a:t>. </a:t>
            </a:r>
          </a:p>
          <a:p>
            <a:endParaRPr lang="en-US" dirty="0"/>
          </a:p>
        </p:txBody>
      </p:sp>
      <p:sp>
        <p:nvSpPr>
          <p:cNvPr id="4" name="Slide Number Placeholder 3"/>
          <p:cNvSpPr>
            <a:spLocks noGrp="1"/>
          </p:cNvSpPr>
          <p:nvPr>
            <p:ph type="sldNum" sz="quarter" idx="5"/>
          </p:nvPr>
        </p:nvSpPr>
        <p:spPr/>
        <p:txBody>
          <a:bodyPr/>
          <a:lstStyle/>
          <a:p>
            <a:fld id="{418D6D84-A646-E642-963F-FEAA763E137C}" type="slidenum">
              <a:rPr lang="en-US" smtClean="0"/>
              <a:pPr/>
              <a:t>7</a:t>
            </a:fld>
            <a:endParaRPr lang="en-US" dirty="0"/>
          </a:p>
        </p:txBody>
      </p:sp>
    </p:spTree>
    <p:extLst>
      <p:ext uri="{BB962C8B-B14F-4D97-AF65-F5344CB8AC3E}">
        <p14:creationId xmlns:p14="http://schemas.microsoft.com/office/powerpoint/2010/main" val="31323992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22745-FAB3-0B28-ECB4-1EB076702A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449AA4-624B-198B-A400-95A85FA636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96261D-9286-11AF-7621-87DACB50B861}"/>
              </a:ext>
            </a:extLst>
          </p:cNvPr>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PPT – JULIETTE LOW SPIRIT OF GS AWARD </a:t>
            </a:r>
            <a:endParaRPr lang="en-US" sz="4400" b="0" i="0" dirty="0">
              <a:solidFill>
                <a:srgbClr val="000000"/>
              </a:solidFill>
              <a:effectLst/>
              <a:latin typeface="Segoe UI" panose="020B0502040204020203" pitchFamily="34" charset="0"/>
            </a:endParaRPr>
          </a:p>
          <a:p>
            <a:pPr algn="l" rtl="0" fontAlgn="base"/>
            <a:endParaRPr lang="en-US" sz="1800" b="1" i="0" dirty="0">
              <a:solidFill>
                <a:srgbClr val="B889DB"/>
              </a:solidFill>
              <a:effectLst/>
              <a:latin typeface="Calibri" panose="020F0502020204030204" pitchFamily="34" charset="0"/>
            </a:endParaRPr>
          </a:p>
          <a:p>
            <a:pPr algn="l" rtl="0" fontAlgn="base"/>
            <a:endParaRPr lang="en-US" sz="1800" b="1" i="0" dirty="0">
              <a:solidFill>
                <a:srgbClr val="B889DB"/>
              </a:solidFill>
              <a:effectLst/>
              <a:latin typeface="Calibri" panose="020F0502020204030204" pitchFamily="34" charset="0"/>
            </a:endParaRPr>
          </a:p>
          <a:p>
            <a:pPr algn="l" rtl="0" fontAlgn="base"/>
            <a:r>
              <a:rPr lang="en-US" sz="1800" b="1" dirty="0">
                <a:solidFill>
                  <a:srgbClr val="B889DB"/>
                </a:solidFill>
                <a:effectLst/>
                <a:latin typeface="Calibri" panose="020F0502020204030204" pitchFamily="34" charset="0"/>
                <a:ea typeface="MS Mincho" panose="02020609040205080304" pitchFamily="49" charset="-128"/>
                <a:cs typeface="Arial" panose="020B0604020202020204" pitchFamily="34" charset="0"/>
              </a:rPr>
              <a:t>JULIETTE LOW SPEAKER: </a:t>
            </a:r>
            <a:r>
              <a:rPr lang="en-US" sz="1800" b="0" i="0" dirty="0">
                <a:solidFill>
                  <a:srgbClr val="000000"/>
                </a:solidFill>
                <a:effectLst/>
                <a:latin typeface="Calibri" panose="020F0502020204030204" pitchFamily="34" charset="0"/>
              </a:rPr>
              <a:t>Let’s have one more round of applause for all our </a:t>
            </a:r>
            <a:r>
              <a:rPr lang="en-US" sz="1800" b="1" i="0" dirty="0">
                <a:solidFill>
                  <a:srgbClr val="FF0000"/>
                </a:solidFill>
                <a:effectLst/>
                <a:latin typeface="Calibri" panose="020F0502020204030204" pitchFamily="34" charset="0"/>
              </a:rPr>
              <a:t>&lt;&lt;year&gt;&gt;</a:t>
            </a:r>
            <a:r>
              <a:rPr lang="en-US" sz="1800" b="0" i="0" dirty="0">
                <a:solidFill>
                  <a:srgbClr val="000000"/>
                </a:solidFill>
                <a:effectLst/>
                <a:latin typeface="Calibri" panose="020F0502020204030204" pitchFamily="34" charset="0"/>
              </a:rPr>
              <a:t> Juliette Low Spirit of Girl Scouting Award recipients! </a:t>
            </a:r>
            <a:endParaRPr lang="en-US" sz="4400" b="0" i="0" dirty="0">
              <a:solidFill>
                <a:srgbClr val="000000"/>
              </a:solidFill>
              <a:effectLst/>
              <a:latin typeface="Segoe UI" panose="020B0502040204020203" pitchFamily="34" charset="0"/>
            </a:endParaRPr>
          </a:p>
          <a:p>
            <a:pPr algn="l" rtl="0" fontAlgn="base"/>
            <a:endParaRPr lang="en-US" sz="44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 Applause&gt;&gt;</a:t>
            </a:r>
            <a:r>
              <a:rPr lang="en-US" sz="1800" b="0" i="0" dirty="0">
                <a:solidFill>
                  <a:srgbClr val="0070C0"/>
                </a:solidFill>
                <a:effectLst/>
                <a:latin typeface="Calibri" panose="020F0502020204030204" pitchFamily="34" charset="0"/>
              </a:rPr>
              <a:t> </a:t>
            </a:r>
            <a:endParaRPr lang="en-US" sz="4400" b="0" i="0" dirty="0">
              <a:solidFill>
                <a:srgbClr val="000000"/>
              </a:solidFill>
              <a:effectLst/>
              <a:latin typeface="Segoe UI" panose="020B0502040204020203" pitchFamily="34" charset="0"/>
            </a:endParaRPr>
          </a:p>
          <a:p>
            <a:pPr algn="l" rtl="0" fontAlgn="base"/>
            <a:endParaRPr lang="en-US" sz="44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&lt;&lt;BOD girls direct recipients to exit Stage RIGHT&gt;&gt;</a:t>
            </a:r>
            <a:r>
              <a:rPr lang="en-US" sz="1800" b="0" i="0" dirty="0">
                <a:solidFill>
                  <a:srgbClr val="0070C0"/>
                </a:solidFill>
                <a:effectLst/>
                <a:latin typeface="Calibri" panose="020F0502020204030204" pitchFamily="34" charset="0"/>
              </a:rPr>
              <a:t> </a:t>
            </a:r>
            <a:endParaRPr lang="en-US" sz="4400" b="0" i="0" dirty="0">
              <a:solidFill>
                <a:srgbClr val="000000"/>
              </a:solidFill>
              <a:effectLst/>
              <a:latin typeface="Segoe UI" panose="020B0502040204020203" pitchFamily="34" charset="0"/>
            </a:endParaRPr>
          </a:p>
          <a:p>
            <a:endParaRPr lang="en-US" dirty="0"/>
          </a:p>
        </p:txBody>
      </p:sp>
      <p:sp>
        <p:nvSpPr>
          <p:cNvPr id="4" name="Slide Number Placeholder 3">
            <a:extLst>
              <a:ext uri="{FF2B5EF4-FFF2-40B4-BE49-F238E27FC236}">
                <a16:creationId xmlns:a16="http://schemas.microsoft.com/office/drawing/2014/main" id="{35D57F93-AFF7-1057-B0D4-D8F0E30BB8DE}"/>
              </a:ext>
            </a:extLst>
          </p:cNvPr>
          <p:cNvSpPr>
            <a:spLocks noGrp="1"/>
          </p:cNvSpPr>
          <p:nvPr>
            <p:ph type="sldNum" sz="quarter" idx="5"/>
          </p:nvPr>
        </p:nvSpPr>
        <p:spPr/>
        <p:txBody>
          <a:bodyPr/>
          <a:lstStyle/>
          <a:p>
            <a:fld id="{418D6D84-A646-E642-963F-FEAA763E137C}" type="slidenum">
              <a:rPr lang="en-US" smtClean="0"/>
              <a:pPr/>
              <a:t>52</a:t>
            </a:fld>
            <a:endParaRPr lang="en-US" dirty="0"/>
          </a:p>
        </p:txBody>
      </p:sp>
    </p:spTree>
    <p:extLst>
      <p:ext uri="{BB962C8B-B14F-4D97-AF65-F5344CB8AC3E}">
        <p14:creationId xmlns:p14="http://schemas.microsoft.com/office/powerpoint/2010/main" val="188988743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47904-EEFF-D9D7-D9FC-7B5FFB6553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F6D838-6FF2-4EE1-5E00-939907ED45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972870-411F-2D7D-3C67-7211C1F7AE3E}"/>
              </a:ext>
            </a:extLst>
          </p:cNvPr>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PPT - EVENT LOGO </a:t>
            </a:r>
            <a:endParaRPr lang="en-US" sz="4400" b="0" i="0" dirty="0">
              <a:solidFill>
                <a:srgbClr val="000000"/>
              </a:solidFill>
              <a:effectLst/>
              <a:latin typeface="Segoe UI" panose="020B0502040204020203" pitchFamily="34" charset="0"/>
            </a:endParaRPr>
          </a:p>
          <a:p>
            <a:pPr algn="l" rtl="0" fontAlgn="base"/>
            <a:endParaRPr lang="en-US" sz="1800" b="1" i="0" dirty="0">
              <a:solidFill>
                <a:srgbClr val="B889DB"/>
              </a:solidFill>
              <a:effectLst/>
              <a:latin typeface="Calibri" panose="020F0502020204030204" pitchFamily="34" charset="0"/>
            </a:endParaRPr>
          </a:p>
          <a:p>
            <a:pPr algn="l" rtl="0" fontAlgn="base"/>
            <a:endParaRPr lang="en-US" sz="1800" b="1" i="0" dirty="0">
              <a:solidFill>
                <a:srgbClr val="B889DB"/>
              </a:solidFill>
              <a:effectLst/>
              <a:latin typeface="Calibri" panose="020F0502020204030204" pitchFamily="34" charset="0"/>
            </a:endParaRPr>
          </a:p>
          <a:p>
            <a:pPr algn="l" rtl="0" fontAlgn="base"/>
            <a:r>
              <a:rPr lang="en-US" sz="1800" b="1" dirty="0">
                <a:solidFill>
                  <a:srgbClr val="B889DB"/>
                </a:solidFill>
                <a:effectLst/>
                <a:latin typeface="Calibri" panose="020F0502020204030204" pitchFamily="34" charset="0"/>
                <a:ea typeface="MS Mincho" panose="02020609040205080304" pitchFamily="49" charset="-128"/>
                <a:cs typeface="Arial" panose="020B0604020202020204" pitchFamily="34" charset="0"/>
              </a:rPr>
              <a:t>JULIETTE LOW SPEAKER: </a:t>
            </a:r>
            <a:r>
              <a:rPr lang="en-US" sz="1800" b="0" i="0" dirty="0">
                <a:solidFill>
                  <a:srgbClr val="000000"/>
                </a:solidFill>
                <a:effectLst/>
                <a:latin typeface="Calibri" panose="020F0502020204030204" pitchFamily="34" charset="0"/>
              </a:rPr>
              <a:t>Let's now welcome </a:t>
            </a:r>
            <a:r>
              <a:rPr lang="en-US" sz="4400" b="1" i="0" dirty="0">
                <a:solidFill>
                  <a:srgbClr val="FF0000"/>
                </a:solidFill>
                <a:effectLst/>
                <a:latin typeface="Calibri" panose="020F0502020204030204" pitchFamily="34" charset="0"/>
              </a:rPr>
              <a:t>&lt;&lt;Emcee 2&gt;&gt; </a:t>
            </a:r>
            <a:r>
              <a:rPr lang="en-US" sz="1800" b="0" i="0" dirty="0">
                <a:solidFill>
                  <a:srgbClr val="000000"/>
                </a:solidFill>
                <a:effectLst/>
                <a:latin typeface="Calibri" panose="020F0502020204030204" pitchFamily="34" charset="0"/>
              </a:rPr>
              <a:t>back to the stage. </a:t>
            </a:r>
            <a:endParaRPr lang="en-US" sz="4400" b="0" i="0" dirty="0">
              <a:solidFill>
                <a:srgbClr val="000000"/>
              </a:solidFill>
              <a:effectLst/>
              <a:latin typeface="Segoe UI" panose="020B0502040204020203" pitchFamily="34" charset="0"/>
            </a:endParaRPr>
          </a:p>
          <a:p>
            <a:pPr algn="l" rtl="0" fontAlgn="base"/>
            <a:endParaRPr lang="en-US" sz="44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&lt;&lt;Emcee 2 waiting near Stage LEFT podium&gt;&gt;</a:t>
            </a:r>
            <a:r>
              <a:rPr lang="en-US" sz="1800" b="0" i="0" dirty="0">
                <a:solidFill>
                  <a:srgbClr val="0070C0"/>
                </a:solidFill>
                <a:effectLst/>
                <a:latin typeface="Calibri" panose="020F0502020204030204" pitchFamily="34" charset="0"/>
              </a:rPr>
              <a:t> </a:t>
            </a:r>
            <a:endParaRPr lang="en-US" sz="4400" b="0" i="0" dirty="0">
              <a:solidFill>
                <a:srgbClr val="000000"/>
              </a:solidFill>
              <a:effectLst/>
              <a:latin typeface="Segoe UI" panose="020B0502040204020203" pitchFamily="34" charset="0"/>
            </a:endParaRPr>
          </a:p>
          <a:p>
            <a:pPr algn="l" rtl="0" fontAlgn="base"/>
            <a:endParaRPr lang="en-US" sz="44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&lt;&lt;SPEAKER exits Stage RIGHT&gt;&gt;</a:t>
            </a:r>
            <a:r>
              <a:rPr lang="en-US" sz="1800" b="0" i="0" dirty="0">
                <a:solidFill>
                  <a:srgbClr val="0070C0"/>
                </a:solidFill>
                <a:effectLst/>
                <a:latin typeface="Calibri" panose="020F0502020204030204" pitchFamily="34" charset="0"/>
              </a:rPr>
              <a:t> </a:t>
            </a:r>
            <a:endParaRPr lang="en-US" sz="4400" b="0" i="0" dirty="0">
              <a:solidFill>
                <a:srgbClr val="000000"/>
              </a:solidFill>
              <a:effectLst/>
              <a:latin typeface="Segoe UI" panose="020B0502040204020203" pitchFamily="34" charset="0"/>
            </a:endParaRPr>
          </a:p>
          <a:p>
            <a:pPr algn="l" rtl="0" fontAlgn="base"/>
            <a:endParaRPr lang="en-US" sz="1800" b="1" i="0" u="sng" dirty="0">
              <a:solidFill>
                <a:srgbClr val="000000"/>
              </a:solidFill>
              <a:effectLst/>
              <a:latin typeface="Calibri" panose="020F0502020204030204" pitchFamily="34" charset="0"/>
            </a:endParaRPr>
          </a:p>
          <a:p>
            <a:pPr algn="l" rtl="0" fontAlgn="base"/>
            <a:endParaRPr lang="en-US" sz="1800" b="1" i="0" u="sng" dirty="0">
              <a:solidFill>
                <a:srgbClr val="000000"/>
              </a:solidFill>
              <a:effectLst/>
              <a:latin typeface="Calibri" panose="020F0502020204030204" pitchFamily="34" charset="0"/>
            </a:endParaRPr>
          </a:p>
          <a:p>
            <a:pPr algn="l" rtl="0" fontAlgn="base"/>
            <a:r>
              <a:rPr lang="en-US" sz="1800" b="1" i="0" u="sng" dirty="0">
                <a:solidFill>
                  <a:srgbClr val="000000"/>
                </a:solidFill>
                <a:effectLst/>
                <a:latin typeface="Calibri" panose="020F0502020204030204" pitchFamily="34" charset="0"/>
              </a:rPr>
              <a:t>HONOR PINS</a:t>
            </a:r>
            <a:r>
              <a:rPr lang="en-US" sz="1800" b="0" i="0" dirty="0">
                <a:solidFill>
                  <a:srgbClr val="000000"/>
                </a:solidFill>
                <a:effectLst/>
                <a:latin typeface="Calibri" panose="020F0502020204030204" pitchFamily="34" charset="0"/>
              </a:rPr>
              <a:t> </a:t>
            </a:r>
            <a:endParaRPr lang="en-US" sz="4400" b="0" i="0" dirty="0">
              <a:solidFill>
                <a:srgbClr val="000000"/>
              </a:solidFill>
              <a:effectLst/>
              <a:latin typeface="Segoe UI" panose="020B0502040204020203" pitchFamily="34" charset="0"/>
            </a:endParaRPr>
          </a:p>
          <a:p>
            <a:pPr algn="l" rtl="0" fontAlgn="base"/>
            <a:endParaRPr lang="en-US" sz="44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&lt;&lt;BOD girls ready to present Honor Pins to next group of awardees&gt;&gt;</a:t>
            </a:r>
            <a:r>
              <a:rPr lang="en-US" sz="1800" b="0" i="0" dirty="0">
                <a:solidFill>
                  <a:srgbClr val="0070C0"/>
                </a:solidFill>
                <a:effectLst/>
                <a:latin typeface="Calibri" panose="020F0502020204030204" pitchFamily="34" charset="0"/>
              </a:rPr>
              <a:t> </a:t>
            </a:r>
            <a:endParaRPr lang="en-US" sz="4400" b="0" i="0" dirty="0">
              <a:solidFill>
                <a:srgbClr val="000000"/>
              </a:solidFill>
              <a:effectLst/>
              <a:latin typeface="Segoe UI" panose="020B0502040204020203" pitchFamily="34" charset="0"/>
            </a:endParaRPr>
          </a:p>
          <a:p>
            <a:pPr algn="l" rtl="0" fontAlgn="base"/>
            <a:endParaRPr lang="en-US" sz="44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&lt;&lt;Emcee 2 at Stage LEFT podium&gt;&gt;</a:t>
            </a:r>
            <a:r>
              <a:rPr lang="en-US" sz="1800" b="0" i="0" dirty="0">
                <a:solidFill>
                  <a:srgbClr val="0070C0"/>
                </a:solidFill>
                <a:effectLst/>
                <a:latin typeface="Calibri" panose="020F0502020204030204" pitchFamily="34" charset="0"/>
              </a:rPr>
              <a:t> </a:t>
            </a:r>
            <a:endParaRPr lang="en-US" sz="4400" b="0" i="0" dirty="0">
              <a:solidFill>
                <a:srgbClr val="000000"/>
              </a:solidFill>
              <a:effectLst/>
              <a:latin typeface="Segoe UI" panose="020B0502040204020203" pitchFamily="34" charset="0"/>
            </a:endParaRPr>
          </a:p>
          <a:p>
            <a:pPr algn="l" rtl="0" fontAlgn="base"/>
            <a:endParaRPr lang="en-US" sz="4400" b="0" i="0" dirty="0">
              <a:solidFill>
                <a:srgbClr val="000000"/>
              </a:solidFill>
              <a:effectLst/>
              <a:latin typeface="Segoe UI" panose="020B0502040204020203" pitchFamily="34" charset="0"/>
            </a:endParaRPr>
          </a:p>
          <a:p>
            <a:pPr rtl="0" fontAlgn="base"/>
            <a:endParaRPr lang="en-US" sz="900" b="0" i="0" kern="1200" dirty="0">
              <a:solidFill>
                <a:schemeClr val="tx1"/>
              </a:solidFill>
              <a:effectLst/>
              <a:latin typeface="Girl Scout Display Light" panose="02020003000000000000" pitchFamily="18" charset="0"/>
              <a:ea typeface="+mn-ea"/>
              <a:cs typeface="+mn-cs"/>
            </a:endParaRPr>
          </a:p>
        </p:txBody>
      </p:sp>
      <p:sp>
        <p:nvSpPr>
          <p:cNvPr id="4" name="Slide Number Placeholder 3">
            <a:extLst>
              <a:ext uri="{FF2B5EF4-FFF2-40B4-BE49-F238E27FC236}">
                <a16:creationId xmlns:a16="http://schemas.microsoft.com/office/drawing/2014/main" id="{5ECD79B0-40F0-D937-5445-92E87849FD0D}"/>
              </a:ext>
            </a:extLst>
          </p:cNvPr>
          <p:cNvSpPr>
            <a:spLocks noGrp="1"/>
          </p:cNvSpPr>
          <p:nvPr>
            <p:ph type="sldNum" sz="quarter" idx="5"/>
          </p:nvPr>
        </p:nvSpPr>
        <p:spPr/>
        <p:txBody>
          <a:bodyPr/>
          <a:lstStyle/>
          <a:p>
            <a:fld id="{418D6D84-A646-E642-963F-FEAA763E137C}" type="slidenum">
              <a:rPr lang="en-US" smtClean="0"/>
              <a:pPr/>
              <a:t>53</a:t>
            </a:fld>
            <a:endParaRPr lang="en-US" dirty="0"/>
          </a:p>
        </p:txBody>
      </p:sp>
    </p:spTree>
    <p:extLst>
      <p:ext uri="{BB962C8B-B14F-4D97-AF65-F5344CB8AC3E}">
        <p14:creationId xmlns:p14="http://schemas.microsoft.com/office/powerpoint/2010/main" val="23371498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PPT – HONOR PIN </a:t>
            </a:r>
          </a:p>
          <a:p>
            <a:pPr algn="l" rtl="0" fontAlgn="base"/>
            <a:endParaRPr lang="en-US" b="0" i="0" dirty="0">
              <a:solidFill>
                <a:srgbClr val="000000"/>
              </a:solidFill>
              <a:effectLst/>
              <a:latin typeface="Segoe UI" panose="020B0502040204020203" pitchFamily="34" charset="0"/>
            </a:endParaRPr>
          </a:p>
          <a:p>
            <a:pPr algn="l" rtl="0" fontAlgn="base"/>
            <a:endParaRPr lang="en-US" sz="1800" b="1" i="0" dirty="0">
              <a:solidFill>
                <a:srgbClr val="00B050"/>
              </a:solidFill>
              <a:effectLst/>
              <a:latin typeface="Calibri" panose="020F0502020204030204" pitchFamily="34" charset="0"/>
            </a:endParaRPr>
          </a:p>
          <a:p>
            <a:pPr algn="l" rtl="0" fontAlgn="base"/>
            <a:r>
              <a:rPr lang="en-US" sz="1800" b="1" i="0" dirty="0">
                <a:solidFill>
                  <a:srgbClr val="00B050"/>
                </a:solidFill>
                <a:effectLst/>
                <a:latin typeface="Calibri" panose="020F0502020204030204" pitchFamily="34" charset="0"/>
              </a:rPr>
              <a:t>EMCEE 2:</a:t>
            </a:r>
            <a:r>
              <a:rPr lang="en-US" sz="1800" b="0" i="0" dirty="0">
                <a:solidFill>
                  <a:srgbClr val="00B05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Now, it is my pleasure to present the next group of awardees with the Honor Pin. The Honor Pin was established by GSUSA to recognize volunteers who have delivered outstanding service in two or more geographic areas or to a program delivery audience. These awards require the approval of the council’s Board of Directors.</a:t>
            </a:r>
            <a:r>
              <a:rPr lang="en-US" sz="1800" b="1" i="0" dirty="0">
                <a:solidFill>
                  <a:srgbClr val="FF0000"/>
                </a:solidFill>
                <a:effectLst/>
                <a:latin typeface="Calibri" panose="020F0502020204030204" pitchFamily="34" charset="0"/>
              </a:rPr>
              <a:t> </a:t>
            </a:r>
            <a:r>
              <a:rPr lang="en-US" sz="1800" b="0" i="0" dirty="0">
                <a:solidFill>
                  <a:srgbClr val="FF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pPr algn="l" rtl="0" fontAlgn="base"/>
            <a:endParaRPr lang="en-US" sz="1800" b="1" i="0" dirty="0">
              <a:solidFill>
                <a:srgbClr val="00B050"/>
              </a:solidFill>
              <a:effectLst/>
              <a:latin typeface="Calibri" panose="020F0502020204030204" pitchFamily="34" charset="0"/>
            </a:endParaRPr>
          </a:p>
          <a:p>
            <a:pPr algn="l" rtl="0" fontAlgn="base"/>
            <a:r>
              <a:rPr lang="en-US" sz="1800" b="1" i="0" dirty="0">
                <a:solidFill>
                  <a:srgbClr val="00B050"/>
                </a:solidFill>
                <a:effectLst/>
                <a:latin typeface="Calibri" panose="020F0502020204030204" pitchFamily="34" charset="0"/>
              </a:rPr>
              <a:t>EMCEE 2:</a:t>
            </a:r>
            <a:r>
              <a:rPr lang="en-US" sz="1800" b="0" i="0" dirty="0">
                <a:solidFill>
                  <a:srgbClr val="00B05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Would those present today, please join me on stage? </a:t>
            </a:r>
            <a:r>
              <a:rPr lang="en-US" sz="1800" b="1" i="0" dirty="0">
                <a:solidFill>
                  <a:srgbClr val="000000"/>
                </a:solidFill>
                <a:effectLst/>
                <a:latin typeface="Calibri" panose="020F0502020204030204" pitchFamily="34" charset="0"/>
              </a:rPr>
              <a:t>&lt;&lt;</a:t>
            </a:r>
            <a:r>
              <a:rPr lang="en-US" sz="1800" b="1" i="0" dirty="0">
                <a:solidFill>
                  <a:srgbClr val="FF0000"/>
                </a:solidFill>
                <a:effectLst/>
                <a:latin typeface="Calibri" panose="020F0502020204030204" pitchFamily="34" charset="0"/>
              </a:rPr>
              <a:t>Name [PRO-NUN-SEE-AY-SHUN]&gt;&gt; </a:t>
            </a:r>
            <a:r>
              <a:rPr lang="en-US" sz="1800" b="0" i="0" dirty="0">
                <a:solidFill>
                  <a:srgbClr val="FF0000"/>
                </a:solidFill>
                <a:effectLst/>
                <a:latin typeface="Calibri" panose="020F0502020204030204" pitchFamily="34" charset="0"/>
              </a:rPr>
              <a:t>and</a:t>
            </a:r>
            <a:r>
              <a:rPr lang="en-US" sz="1800" b="1" i="0" dirty="0">
                <a:solidFill>
                  <a:srgbClr val="FF0000"/>
                </a:solidFill>
                <a:effectLst/>
                <a:latin typeface="Calibri" panose="020F0502020204030204" pitchFamily="34" charset="0"/>
              </a:rPr>
              <a:t> &lt;&lt;Name [PRO-NUN-SEE-AY-SHUN]&gt;&gt;</a:t>
            </a:r>
            <a:endParaRPr lang="en-US" sz="900" b="1" i="0" dirty="0">
              <a:solidFill>
                <a:srgbClr val="000000"/>
              </a:solidFill>
              <a:effectLst/>
              <a:latin typeface="Segoe UI" panose="020B0502040204020203" pitchFamily="34" charset="0"/>
            </a:endParaRPr>
          </a:p>
          <a:p>
            <a:pPr algn="l" rtl="0" fontAlgn="base"/>
            <a:endParaRPr lang="en-US" sz="9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&lt;&lt;Recipients enter Stage LEFT&gt;&gt;</a:t>
            </a:r>
            <a:r>
              <a:rPr lang="en-US" sz="1800" b="0" i="0" dirty="0">
                <a:solidFill>
                  <a:srgbClr val="0070C0"/>
                </a:solidFill>
                <a:effectLst/>
                <a:latin typeface="Calibri" panose="020F0502020204030204" pitchFamily="34" charset="0"/>
              </a:rPr>
              <a:t> </a:t>
            </a:r>
            <a:endParaRPr lang="en-US" sz="900" b="0" i="0" dirty="0">
              <a:solidFill>
                <a:srgbClr val="000000"/>
              </a:solidFill>
              <a:effectLst/>
              <a:latin typeface="Segoe UI" panose="020B0502040204020203" pitchFamily="34" charset="0"/>
            </a:endParaRPr>
          </a:p>
          <a:p>
            <a:pPr algn="l" rtl="0" fontAlgn="base"/>
            <a:endParaRPr lang="en-US" sz="9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&lt;&lt;BOD girls ready to give recipients their pins&gt;&gt;</a:t>
            </a:r>
            <a:r>
              <a:rPr lang="en-US" sz="1800" b="0" i="0" dirty="0">
                <a:solidFill>
                  <a:srgbClr val="0070C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418D6D84-A646-E642-963F-FEAA763E137C}" type="slidenum">
              <a:rPr lang="en-US" smtClean="0"/>
              <a:pPr/>
              <a:t>54</a:t>
            </a:fld>
            <a:endParaRPr lang="en-US" dirty="0"/>
          </a:p>
        </p:txBody>
      </p:sp>
    </p:spTree>
    <p:extLst>
      <p:ext uri="{BB962C8B-B14F-4D97-AF65-F5344CB8AC3E}">
        <p14:creationId xmlns:p14="http://schemas.microsoft.com/office/powerpoint/2010/main" val="25571856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PPT – HONOR PIN AWARDEE 1</a:t>
            </a:r>
          </a:p>
          <a:p>
            <a:pPr algn="l" rtl="0" fontAlgn="base"/>
            <a:endParaRPr lang="en-US" b="0" i="0" dirty="0">
              <a:solidFill>
                <a:srgbClr val="000000"/>
              </a:solidFill>
              <a:effectLst/>
              <a:latin typeface="Segoe UI" panose="020B0502040204020203" pitchFamily="34" charset="0"/>
            </a:endParaRPr>
          </a:p>
          <a:p>
            <a:pPr algn="l" rtl="0" fontAlgn="base"/>
            <a:endParaRPr lang="en-US" sz="1800" b="1" i="0" dirty="0">
              <a:solidFill>
                <a:srgbClr val="00B050"/>
              </a:solidFill>
              <a:effectLst/>
              <a:latin typeface="Calibri" panose="020F0502020204030204" pitchFamily="34" charset="0"/>
            </a:endParaRPr>
          </a:p>
          <a:p>
            <a:pPr algn="l" rtl="0" fontAlgn="base"/>
            <a:r>
              <a:rPr lang="en-US" sz="1800" b="1" i="0" dirty="0">
                <a:solidFill>
                  <a:srgbClr val="00B050"/>
                </a:solidFill>
                <a:effectLst/>
                <a:latin typeface="Calibri" panose="020F0502020204030204" pitchFamily="34" charset="0"/>
              </a:rPr>
              <a:t>EMCEE 2:</a:t>
            </a:r>
            <a:r>
              <a:rPr lang="en-US" sz="1800" b="0" i="0" dirty="0">
                <a:solidFill>
                  <a:srgbClr val="00B050"/>
                </a:solidFill>
                <a:effectLst/>
                <a:latin typeface="Calibri" panose="020F0502020204030204" pitchFamily="34" charset="0"/>
              </a:rPr>
              <a:t> </a:t>
            </a:r>
            <a:r>
              <a:rPr lang="en-US" sz="1800" b="1" i="0" u="sng" dirty="0">
                <a:solidFill>
                  <a:srgbClr val="FF0000"/>
                </a:solidFill>
                <a:effectLst/>
                <a:latin typeface="Calibri" panose="020F0502020204030204" pitchFamily="34" charset="0"/>
              </a:rPr>
              <a:t>&lt;&lt;Name&gt;&gt;</a:t>
            </a:r>
            <a:r>
              <a:rPr lang="en-US" sz="1800" b="1" i="0" dirty="0">
                <a:solidFill>
                  <a:srgbClr val="00000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is from </a:t>
            </a:r>
            <a:r>
              <a:rPr lang="en-US" sz="1800" b="1" i="0" dirty="0">
                <a:solidFill>
                  <a:srgbClr val="FF0000"/>
                </a:solidFill>
                <a:effectLst/>
                <a:latin typeface="Calibri" panose="020F0502020204030204" pitchFamily="34" charset="0"/>
              </a:rPr>
              <a:t>&lt;&lt;Service Unit&gt;&gt;</a:t>
            </a:r>
            <a:r>
              <a:rPr lang="en-US" sz="1800" b="0" i="0" dirty="0">
                <a:solidFill>
                  <a:srgbClr val="000000"/>
                </a:solidFill>
                <a:effectLst/>
                <a:latin typeface="Calibri" panose="020F0502020204030204" pitchFamily="34" charset="0"/>
              </a:rPr>
              <a:t>. </a:t>
            </a:r>
            <a:r>
              <a:rPr lang="en-US" sz="1800" b="1" i="0" dirty="0">
                <a:solidFill>
                  <a:srgbClr val="000000"/>
                </a:solidFill>
                <a:effectLst/>
                <a:latin typeface="Calibri" panose="020F0502020204030204" pitchFamily="34" charset="0"/>
              </a:rPr>
              <a:t>&lt;&lt;*Bio from Nomination&gt;&gt;</a:t>
            </a:r>
            <a:r>
              <a:rPr lang="en-US" sz="1800" b="0" i="0" dirty="0">
                <a:solidFill>
                  <a:srgbClr val="000000"/>
                </a:solidFill>
                <a:effectLst/>
                <a:latin typeface="Calibri" panose="020F0502020204030204" pitchFamily="34" charset="0"/>
              </a:rPr>
              <a:t>. Thank you, </a:t>
            </a:r>
            <a:r>
              <a:rPr lang="en-US" sz="1800" b="1" i="0" dirty="0">
                <a:solidFill>
                  <a:srgbClr val="FF0000"/>
                </a:solidFill>
                <a:effectLst/>
                <a:latin typeface="Calibri" panose="020F0502020204030204" pitchFamily="34" charset="0"/>
              </a:rPr>
              <a:t>&lt;&lt;Name&gt;&gt;</a:t>
            </a:r>
            <a:r>
              <a:rPr lang="en-US" sz="1800" b="0" i="0" dirty="0">
                <a:solidFill>
                  <a:srgbClr val="000000"/>
                </a:solidFill>
                <a:effectLst/>
                <a:latin typeface="Calibri" panose="020F0502020204030204" pitchFamily="34" charset="0"/>
              </a:rPr>
              <a:t>, for all your hard work! </a:t>
            </a:r>
            <a:endParaRPr lang="en-US" sz="900" b="0" i="0" dirty="0">
              <a:solidFill>
                <a:srgbClr val="000000"/>
              </a:solidFill>
              <a:effectLst/>
              <a:latin typeface="Segoe UI" panose="020B0502040204020203" pitchFamily="34" charset="0"/>
            </a:endParaRPr>
          </a:p>
          <a:p>
            <a:pPr algn="l" rtl="0" fontAlgn="base"/>
            <a:endParaRPr lang="en-US" sz="9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&lt;&lt;Applause&gt;&gt;</a:t>
            </a:r>
            <a:r>
              <a:rPr lang="en-US" sz="1800" b="0" i="0" dirty="0">
                <a:solidFill>
                  <a:srgbClr val="0070C0"/>
                </a:solidFill>
                <a:effectLst/>
                <a:latin typeface="Calibri" panose="020F0502020204030204" pitchFamily="34" charset="0"/>
              </a:rPr>
              <a:t> </a:t>
            </a:r>
            <a:endParaRPr lang="en-US" sz="900" b="0" i="0" dirty="0">
              <a:solidFill>
                <a:srgbClr val="000000"/>
              </a:solidFill>
              <a:effectLst/>
              <a:latin typeface="Segoe UI" panose="020B0502040204020203" pitchFamily="34" charset="0"/>
            </a:endParaRPr>
          </a:p>
          <a:p>
            <a:pPr algn="l" rtl="0" fontAlgn="base"/>
            <a:endParaRPr lang="en-US" sz="9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&lt;&lt;BOD girls present Honor Pin and direct Awardee to remain on stage&gt;&gt;</a:t>
            </a:r>
            <a:r>
              <a:rPr lang="en-US" sz="1800" b="0" i="0" dirty="0">
                <a:solidFill>
                  <a:srgbClr val="0070C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418D6D84-A646-E642-963F-FEAA763E137C}" type="slidenum">
              <a:rPr lang="en-US" smtClean="0"/>
              <a:pPr/>
              <a:t>55</a:t>
            </a:fld>
            <a:endParaRPr lang="en-US" dirty="0"/>
          </a:p>
        </p:txBody>
      </p:sp>
    </p:spTree>
    <p:extLst>
      <p:ext uri="{BB962C8B-B14F-4D97-AF65-F5344CB8AC3E}">
        <p14:creationId xmlns:p14="http://schemas.microsoft.com/office/powerpoint/2010/main" val="29820882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0D330A-4BE8-FC3D-0FD4-8656D65445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73473D-7B22-FE79-B8FD-FB9AE45F21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C15639-CDA3-7224-8C34-ED65CE1419E4}"/>
              </a:ext>
            </a:extLst>
          </p:cNvPr>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PPT – HONOR PIN AWARDEE 2</a:t>
            </a:r>
          </a:p>
          <a:p>
            <a:pPr algn="l" rtl="0" fontAlgn="base"/>
            <a:endParaRPr lang="en-US" sz="1800" b="1" i="0" dirty="0">
              <a:solidFill>
                <a:srgbClr val="00B050"/>
              </a:solidFill>
              <a:effectLst/>
              <a:latin typeface="Calibri" panose="020F0502020204030204" pitchFamily="34" charset="0"/>
            </a:endParaRPr>
          </a:p>
          <a:p>
            <a:pPr algn="l" rtl="0" fontAlgn="base"/>
            <a:endParaRPr lang="en-US" sz="1800" b="1" i="0" dirty="0">
              <a:solidFill>
                <a:srgbClr val="00B050"/>
              </a:solidFill>
              <a:effectLst/>
              <a:latin typeface="Calibri" panose="020F0502020204030204" pitchFamily="34" charset="0"/>
            </a:endParaRPr>
          </a:p>
          <a:p>
            <a:pPr algn="l" rtl="0" fontAlgn="base"/>
            <a:r>
              <a:rPr lang="en-US" sz="1800" b="1" i="0" dirty="0">
                <a:solidFill>
                  <a:srgbClr val="00B050"/>
                </a:solidFill>
                <a:effectLst/>
                <a:latin typeface="Calibri" panose="020F0502020204030204" pitchFamily="34" charset="0"/>
              </a:rPr>
              <a:t>EMCEE 2:</a:t>
            </a:r>
            <a:r>
              <a:rPr lang="en-US" sz="1800" b="0" i="0" dirty="0">
                <a:solidFill>
                  <a:srgbClr val="00B050"/>
                </a:solidFill>
                <a:effectLst/>
                <a:latin typeface="Calibri" panose="020F0502020204030204" pitchFamily="34" charset="0"/>
              </a:rPr>
              <a:t> </a:t>
            </a:r>
            <a:r>
              <a:rPr lang="en-US" sz="1800" b="1" i="0" u="sng" dirty="0">
                <a:solidFill>
                  <a:srgbClr val="FF0000"/>
                </a:solidFill>
                <a:effectLst/>
                <a:latin typeface="Calibri" panose="020F0502020204030204" pitchFamily="34" charset="0"/>
              </a:rPr>
              <a:t>&lt;&lt;Name&gt;&gt;</a:t>
            </a:r>
            <a:r>
              <a:rPr lang="en-US" sz="1800" b="1" i="0" dirty="0">
                <a:solidFill>
                  <a:srgbClr val="00000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is from </a:t>
            </a:r>
            <a:r>
              <a:rPr lang="en-US" sz="1800" b="1" i="0" dirty="0">
                <a:solidFill>
                  <a:srgbClr val="FF0000"/>
                </a:solidFill>
                <a:effectLst/>
                <a:latin typeface="Calibri" panose="020F0502020204030204" pitchFamily="34" charset="0"/>
              </a:rPr>
              <a:t>&lt;&lt;Service Unit&gt;&gt;</a:t>
            </a:r>
            <a:r>
              <a:rPr lang="en-US" sz="1800" b="0" i="0" dirty="0">
                <a:solidFill>
                  <a:srgbClr val="000000"/>
                </a:solidFill>
                <a:effectLst/>
                <a:latin typeface="Calibri" panose="020F0502020204030204" pitchFamily="34" charset="0"/>
              </a:rPr>
              <a:t>. </a:t>
            </a:r>
            <a:r>
              <a:rPr lang="en-US" sz="1800" b="1" i="0" dirty="0">
                <a:solidFill>
                  <a:srgbClr val="000000"/>
                </a:solidFill>
                <a:effectLst/>
                <a:latin typeface="Calibri" panose="020F0502020204030204" pitchFamily="34" charset="0"/>
              </a:rPr>
              <a:t>&lt;&lt;*Bio from Nomination&gt;&gt;</a:t>
            </a:r>
            <a:r>
              <a:rPr lang="en-US" sz="1800" b="0" i="0" dirty="0">
                <a:solidFill>
                  <a:srgbClr val="000000"/>
                </a:solidFill>
                <a:effectLst/>
                <a:latin typeface="Calibri" panose="020F0502020204030204" pitchFamily="34" charset="0"/>
              </a:rPr>
              <a:t>. Thank you, </a:t>
            </a:r>
            <a:r>
              <a:rPr lang="en-US" sz="1800" b="1" i="0" dirty="0">
                <a:solidFill>
                  <a:srgbClr val="FF0000"/>
                </a:solidFill>
                <a:effectLst/>
                <a:latin typeface="Calibri" panose="020F0502020204030204" pitchFamily="34" charset="0"/>
              </a:rPr>
              <a:t>&lt;&lt;Name&gt;&gt;</a:t>
            </a:r>
            <a:r>
              <a:rPr lang="en-US" sz="1800" b="0" i="0" dirty="0">
                <a:solidFill>
                  <a:srgbClr val="000000"/>
                </a:solidFill>
                <a:effectLst/>
                <a:latin typeface="Calibri" panose="020F0502020204030204" pitchFamily="34" charset="0"/>
              </a:rPr>
              <a:t>, for all your hard work! </a:t>
            </a:r>
            <a:endParaRPr lang="en-US" sz="4400" b="0" i="0" dirty="0">
              <a:solidFill>
                <a:srgbClr val="000000"/>
              </a:solidFill>
              <a:effectLst/>
              <a:latin typeface="Segoe UI" panose="020B0502040204020203" pitchFamily="34" charset="0"/>
            </a:endParaRPr>
          </a:p>
          <a:p>
            <a:pPr algn="l" rtl="0" fontAlgn="base"/>
            <a:endParaRPr lang="en-US" sz="44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&lt;&lt;Applause&gt;&gt;</a:t>
            </a:r>
            <a:r>
              <a:rPr lang="en-US" sz="1800" b="0" i="0" dirty="0">
                <a:solidFill>
                  <a:srgbClr val="0070C0"/>
                </a:solidFill>
                <a:effectLst/>
                <a:latin typeface="Calibri" panose="020F0502020204030204" pitchFamily="34" charset="0"/>
              </a:rPr>
              <a:t> </a:t>
            </a:r>
            <a:endParaRPr lang="en-US" sz="4400" b="0" i="0" dirty="0">
              <a:solidFill>
                <a:srgbClr val="000000"/>
              </a:solidFill>
              <a:effectLst/>
              <a:latin typeface="Segoe UI" panose="020B0502040204020203" pitchFamily="34" charset="0"/>
            </a:endParaRPr>
          </a:p>
          <a:p>
            <a:pPr algn="l" rtl="0" fontAlgn="base"/>
            <a:endParaRPr lang="en-US" sz="44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 present Honor Pin and direct Awardee to remain on stage&gt;&gt;</a:t>
            </a:r>
            <a:r>
              <a:rPr lang="en-US" sz="1800" b="0" i="0" dirty="0">
                <a:solidFill>
                  <a:srgbClr val="0070C0"/>
                </a:solidFill>
                <a:effectLst/>
                <a:latin typeface="Calibri" panose="020F0502020204030204" pitchFamily="34" charset="0"/>
              </a:rPr>
              <a:t> </a:t>
            </a:r>
            <a:endParaRPr lang="en-US" sz="4400" b="0" i="0" dirty="0">
              <a:solidFill>
                <a:srgbClr val="000000"/>
              </a:solidFill>
              <a:effectLst/>
              <a:latin typeface="Segoe UI" panose="020B0502040204020203" pitchFamily="34" charset="0"/>
            </a:endParaRPr>
          </a:p>
          <a:p>
            <a:endParaRPr lang="en-US" dirty="0"/>
          </a:p>
        </p:txBody>
      </p:sp>
      <p:sp>
        <p:nvSpPr>
          <p:cNvPr id="4" name="Slide Number Placeholder 3">
            <a:extLst>
              <a:ext uri="{FF2B5EF4-FFF2-40B4-BE49-F238E27FC236}">
                <a16:creationId xmlns:a16="http://schemas.microsoft.com/office/drawing/2014/main" id="{AF5C056F-0695-70A7-6CE8-1AAD4963EC69}"/>
              </a:ext>
            </a:extLst>
          </p:cNvPr>
          <p:cNvSpPr>
            <a:spLocks noGrp="1"/>
          </p:cNvSpPr>
          <p:nvPr>
            <p:ph type="sldNum" sz="quarter" idx="5"/>
          </p:nvPr>
        </p:nvSpPr>
        <p:spPr/>
        <p:txBody>
          <a:bodyPr/>
          <a:lstStyle/>
          <a:p>
            <a:fld id="{418D6D84-A646-E642-963F-FEAA763E137C}" type="slidenum">
              <a:rPr lang="en-US" smtClean="0"/>
              <a:pPr/>
              <a:t>56</a:t>
            </a:fld>
            <a:endParaRPr lang="en-US" dirty="0"/>
          </a:p>
        </p:txBody>
      </p:sp>
    </p:spTree>
    <p:extLst>
      <p:ext uri="{BB962C8B-B14F-4D97-AF65-F5344CB8AC3E}">
        <p14:creationId xmlns:p14="http://schemas.microsoft.com/office/powerpoint/2010/main" val="222948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E5993-2488-4A9F-D921-FC1C537297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EB0B03-533F-6311-3122-3EFF074807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086A6D-C63B-FE51-0187-E6C65201441B}"/>
              </a:ext>
            </a:extLst>
          </p:cNvPr>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PPT - HONOR PIN </a:t>
            </a:r>
          </a:p>
          <a:p>
            <a:pPr algn="l" rtl="0" fontAlgn="base"/>
            <a:r>
              <a:rPr lang="en-US" sz="1800" b="0" i="0" dirty="0">
                <a:solidFill>
                  <a:srgbClr val="000000"/>
                </a:solidFill>
                <a:effectLst/>
                <a:latin typeface="Calibri" panose="020F0502020204030204" pitchFamily="34" charset="0"/>
              </a:rPr>
              <a:t> </a:t>
            </a:r>
            <a:endParaRPr lang="en-US" sz="4400" b="0" i="0" dirty="0">
              <a:solidFill>
                <a:srgbClr val="000000"/>
              </a:solidFill>
              <a:effectLst/>
              <a:latin typeface="Segoe UI" panose="020B0502040204020203" pitchFamily="34" charset="0"/>
            </a:endParaRPr>
          </a:p>
          <a:p>
            <a:pPr algn="l" rtl="0" fontAlgn="base"/>
            <a:endParaRPr lang="en-US" sz="1800" b="1" i="0" dirty="0">
              <a:solidFill>
                <a:srgbClr val="00B050"/>
              </a:solidFill>
              <a:effectLst/>
              <a:latin typeface="Calibri" panose="020F0502020204030204" pitchFamily="34" charset="0"/>
            </a:endParaRPr>
          </a:p>
          <a:p>
            <a:pPr algn="l" rtl="0" fontAlgn="base"/>
            <a:r>
              <a:rPr lang="en-US" sz="1800" b="1" i="0" dirty="0">
                <a:solidFill>
                  <a:srgbClr val="00B050"/>
                </a:solidFill>
                <a:effectLst/>
                <a:latin typeface="Calibri" panose="020F0502020204030204" pitchFamily="34" charset="0"/>
              </a:rPr>
              <a:t>EMCEE 2:</a:t>
            </a:r>
            <a:r>
              <a:rPr lang="en-US" sz="1800" b="0" i="0" dirty="0">
                <a:solidFill>
                  <a:srgbClr val="00B05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Our sincere thanks to both of you. Your unwavering commitment to driving Girl Scouts’ mission forward is an inspiration to us all. </a:t>
            </a:r>
            <a:endParaRPr lang="en-US" sz="44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PPT - EVENT LOGO </a:t>
            </a:r>
            <a:endParaRPr lang="en-US" sz="4400" b="0" i="0" dirty="0">
              <a:solidFill>
                <a:srgbClr val="000000"/>
              </a:solidFill>
              <a:effectLst/>
              <a:latin typeface="Segoe UI" panose="020B0502040204020203" pitchFamily="34" charset="0"/>
            </a:endParaRPr>
          </a:p>
          <a:p>
            <a:pPr algn="l" rtl="0" fontAlgn="base"/>
            <a:endParaRPr lang="en-US" sz="44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&lt;&lt;Applause&gt;&gt;</a:t>
            </a:r>
            <a:r>
              <a:rPr lang="en-US" sz="1800" b="0" i="0" dirty="0">
                <a:solidFill>
                  <a:srgbClr val="0070C0"/>
                </a:solidFill>
                <a:effectLst/>
                <a:latin typeface="Calibri" panose="020F0502020204030204" pitchFamily="34" charset="0"/>
              </a:rPr>
              <a:t> </a:t>
            </a:r>
            <a:endParaRPr lang="en-US" sz="4400" b="0" i="0" dirty="0">
              <a:solidFill>
                <a:srgbClr val="000000"/>
              </a:solidFill>
              <a:effectLst/>
              <a:latin typeface="Segoe UI" panose="020B0502040204020203" pitchFamily="34" charset="0"/>
            </a:endParaRPr>
          </a:p>
          <a:p>
            <a:pPr algn="l" rtl="0" fontAlgn="base"/>
            <a:endParaRPr lang="en-US" sz="44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 escort Honor Pin awardees off Stage RIGHT&gt;&gt;</a:t>
            </a:r>
            <a:r>
              <a:rPr lang="en-US" sz="1800" b="0" i="0" dirty="0">
                <a:solidFill>
                  <a:srgbClr val="0070C0"/>
                </a:solidFill>
                <a:effectLst/>
                <a:latin typeface="Calibri" panose="020F0502020204030204" pitchFamily="34" charset="0"/>
              </a:rPr>
              <a:t> </a:t>
            </a:r>
            <a:endParaRPr lang="en-US" sz="4400" b="0" i="0" dirty="0">
              <a:solidFill>
                <a:srgbClr val="000000"/>
              </a:solidFill>
              <a:effectLst/>
              <a:latin typeface="Segoe UI" panose="020B0502040204020203" pitchFamily="34" charset="0"/>
            </a:endParaRPr>
          </a:p>
          <a:p>
            <a:pPr algn="l" rtl="0" fontAlgn="base"/>
            <a:endParaRPr lang="en-US" sz="44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&lt;&lt;Emcee 2 exits Stage LEFT&gt;&gt;</a:t>
            </a:r>
            <a:r>
              <a:rPr lang="en-US" sz="1800" b="0" i="0" dirty="0">
                <a:solidFill>
                  <a:srgbClr val="0070C0"/>
                </a:solidFill>
                <a:effectLst/>
                <a:latin typeface="Calibri" panose="020F0502020204030204" pitchFamily="34" charset="0"/>
              </a:rPr>
              <a:t> </a:t>
            </a:r>
            <a:endParaRPr lang="en-US" sz="4400" b="0" i="0" dirty="0">
              <a:solidFill>
                <a:srgbClr val="000000"/>
              </a:solidFill>
              <a:effectLst/>
              <a:latin typeface="Segoe UI" panose="020B0502040204020203" pitchFamily="34" charset="0"/>
            </a:endParaRPr>
          </a:p>
          <a:p>
            <a:pPr algn="l" rtl="0" fontAlgn="base"/>
            <a:endParaRPr lang="en-US" sz="44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 get ready to bring Outstanding Senior plaques to the stage&gt;&gt;</a:t>
            </a:r>
            <a:r>
              <a:rPr lang="en-US" sz="1800" b="0" i="0" dirty="0">
                <a:solidFill>
                  <a:srgbClr val="0070C0"/>
                </a:solidFill>
                <a:effectLst/>
                <a:latin typeface="Calibri" panose="020F0502020204030204" pitchFamily="34" charset="0"/>
              </a:rPr>
              <a:t> </a:t>
            </a:r>
            <a:endParaRPr lang="en-US" sz="4400" b="0" i="0" dirty="0">
              <a:solidFill>
                <a:srgbClr val="000000"/>
              </a:solidFill>
              <a:effectLst/>
              <a:latin typeface="Segoe UI" panose="020B0502040204020203" pitchFamily="34" charset="0"/>
            </a:endParaRPr>
          </a:p>
          <a:p>
            <a:pPr algn="l" rtl="0" fontAlgn="base"/>
            <a:endParaRPr lang="en-US" sz="44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&lt;&lt;SPEAKER enters at Stage RIGHT podium&gt;&gt;</a:t>
            </a:r>
            <a:r>
              <a:rPr lang="en-US" sz="1800" b="0" i="0" dirty="0">
                <a:solidFill>
                  <a:srgbClr val="0070C0"/>
                </a:solidFill>
                <a:effectLst/>
                <a:latin typeface="Calibri" panose="020F0502020204030204" pitchFamily="34" charset="0"/>
              </a:rPr>
              <a:t> </a:t>
            </a:r>
          </a:p>
          <a:p>
            <a:pPr algn="l" rtl="0" fontAlgn="base"/>
            <a:endParaRPr lang="en-US" sz="1800" b="0" i="0" dirty="0">
              <a:solidFill>
                <a:srgbClr val="0070C0"/>
              </a:solidFill>
              <a:effectLst/>
              <a:latin typeface="Calibri" panose="020F0502020204030204" pitchFamily="34" charset="0"/>
            </a:endParaRPr>
          </a:p>
          <a:p>
            <a:pPr algn="l" rtl="0" fontAlgn="base"/>
            <a:endParaRPr lang="en-US" sz="4400" b="0" i="0" dirty="0">
              <a:solidFill>
                <a:srgbClr val="000000"/>
              </a:solidFill>
              <a:effectLst/>
              <a:latin typeface="Segoe UI" panose="020B0502040204020203" pitchFamily="34" charset="0"/>
            </a:endParaRPr>
          </a:p>
          <a:p>
            <a:pPr algn="l" rtl="0" fontAlgn="base"/>
            <a:r>
              <a:rPr lang="en-US" sz="1800" b="1" i="0" u="sng" dirty="0">
                <a:solidFill>
                  <a:srgbClr val="000000"/>
                </a:solidFill>
                <a:effectLst/>
                <a:latin typeface="Calibri" panose="020F0502020204030204" pitchFamily="34" charset="0"/>
              </a:rPr>
              <a:t>OUTSTANDING SENIOR GIRL SCOUT RECOGNITION</a:t>
            </a:r>
            <a:r>
              <a:rPr lang="en-US" sz="1800" b="0" i="0" dirty="0">
                <a:solidFill>
                  <a:srgbClr val="000000"/>
                </a:solidFill>
                <a:effectLst/>
                <a:latin typeface="Calibri" panose="020F0502020204030204" pitchFamily="34" charset="0"/>
              </a:rPr>
              <a:t> </a:t>
            </a:r>
            <a:endParaRPr lang="en-US" sz="4400" b="0" i="0" dirty="0">
              <a:solidFill>
                <a:srgbClr val="000000"/>
              </a:solidFill>
              <a:effectLst/>
              <a:latin typeface="Segoe UI" panose="020B0502040204020203" pitchFamily="34" charset="0"/>
            </a:endParaRPr>
          </a:p>
          <a:p>
            <a:endParaRPr lang="en-US" dirty="0"/>
          </a:p>
        </p:txBody>
      </p:sp>
      <p:sp>
        <p:nvSpPr>
          <p:cNvPr id="4" name="Slide Number Placeholder 3">
            <a:extLst>
              <a:ext uri="{FF2B5EF4-FFF2-40B4-BE49-F238E27FC236}">
                <a16:creationId xmlns:a16="http://schemas.microsoft.com/office/drawing/2014/main" id="{75E0D781-270E-4578-2175-465A8EA2F755}"/>
              </a:ext>
            </a:extLst>
          </p:cNvPr>
          <p:cNvSpPr>
            <a:spLocks noGrp="1"/>
          </p:cNvSpPr>
          <p:nvPr>
            <p:ph type="sldNum" sz="quarter" idx="5"/>
          </p:nvPr>
        </p:nvSpPr>
        <p:spPr/>
        <p:txBody>
          <a:bodyPr/>
          <a:lstStyle/>
          <a:p>
            <a:fld id="{418D6D84-A646-E642-963F-FEAA763E137C}" type="slidenum">
              <a:rPr lang="en-US" smtClean="0"/>
              <a:pPr/>
              <a:t>57</a:t>
            </a:fld>
            <a:endParaRPr lang="en-US" dirty="0"/>
          </a:p>
        </p:txBody>
      </p:sp>
    </p:spTree>
    <p:extLst>
      <p:ext uri="{BB962C8B-B14F-4D97-AF65-F5344CB8AC3E}">
        <p14:creationId xmlns:p14="http://schemas.microsoft.com/office/powerpoint/2010/main" val="604069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FD8F0-9AA6-901D-D6CC-0F21584A3F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397C6F-3734-6DDF-B362-4F78EC5B07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1D6577-7F2B-8CC2-4DD0-0B610632E898}"/>
              </a:ext>
            </a:extLst>
          </p:cNvPr>
          <p:cNvSpPr>
            <a:spLocks noGrp="1"/>
          </p:cNvSpPr>
          <p:nvPr>
            <p:ph type="body" idx="1"/>
          </p:nvPr>
        </p:nvSpPr>
        <p:spPr/>
        <p:txBody>
          <a:bodyPr/>
          <a:lstStyle/>
          <a:p>
            <a:pPr marL="0" marR="0">
              <a:lnSpc>
                <a:spcPct val="200000"/>
              </a:lnSpc>
              <a:spcBef>
                <a:spcPts val="0"/>
              </a:spcBef>
              <a:spcAft>
                <a:spcPts val="0"/>
              </a:spcAft>
            </a:pPr>
            <a:r>
              <a:rPr lang="en-US" sz="1800" dirty="0">
                <a:effectLst/>
                <a:highlight>
                  <a:srgbClr val="FFFF00"/>
                </a:highlight>
                <a:latin typeface="Calibri" panose="020F0502020204030204" pitchFamily="34" charset="0"/>
                <a:ea typeface="MS Mincho" panose="02020609040205080304" pitchFamily="49" charset="-128"/>
                <a:cs typeface="Arial" panose="020B0604020202020204" pitchFamily="34" charset="0"/>
              </a:rPr>
              <a:t>PPT – OUTSTANDING SENIOR SPEAKER NAMECARD </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algn="l" rtl="0" fontAlgn="base"/>
            <a:endParaRPr lang="en-US" sz="4400" b="0" i="0" dirty="0">
              <a:solidFill>
                <a:srgbClr val="000000"/>
              </a:solidFill>
              <a:effectLst/>
              <a:latin typeface="Segoe UI" panose="020B0502040204020203" pitchFamily="34" charset="0"/>
            </a:endParaRPr>
          </a:p>
          <a:p>
            <a:pPr algn="l" rtl="0" fontAlgn="base"/>
            <a:endParaRPr lang="en-US" sz="1800" b="1" i="0" dirty="0">
              <a:solidFill>
                <a:srgbClr val="31849B"/>
              </a:solidFill>
              <a:effectLst/>
              <a:latin typeface="Calibri" panose="020F0502020204030204" pitchFamily="34" charset="0"/>
            </a:endParaRPr>
          </a:p>
          <a:p>
            <a:pPr algn="l" rtl="0" fontAlgn="base"/>
            <a:r>
              <a:rPr lang="en-US" sz="1800" b="1" i="0" dirty="0">
                <a:solidFill>
                  <a:srgbClr val="31849B"/>
                </a:solidFill>
                <a:effectLst/>
                <a:latin typeface="Calibri" panose="020F0502020204030204" pitchFamily="34" charset="0"/>
              </a:rPr>
              <a:t>OUTSTANDING SENIOR SPEAKER:</a:t>
            </a:r>
            <a:r>
              <a:rPr lang="en-US" sz="1800" b="0" i="0" dirty="0">
                <a:solidFill>
                  <a:srgbClr val="31849B"/>
                </a:solidFill>
                <a:effectLst/>
                <a:latin typeface="Calibri" panose="020F0502020204030204" pitchFamily="34" charset="0"/>
              </a:rPr>
              <a:t> </a:t>
            </a:r>
            <a:r>
              <a:rPr lang="en-US" sz="1800" b="0" i="0" dirty="0">
                <a:solidFill>
                  <a:srgbClr val="000000"/>
                </a:solidFill>
                <a:effectLst/>
                <a:latin typeface="Calibri" panose="020F0502020204030204" pitchFamily="34" charset="0"/>
              </a:rPr>
              <a:t>Hello, I’m </a:t>
            </a:r>
            <a:r>
              <a:rPr lang="en-US" sz="1800" b="1" i="0" dirty="0">
                <a:solidFill>
                  <a:srgbClr val="FF0000"/>
                </a:solidFill>
                <a:effectLst/>
                <a:latin typeface="Calibri" panose="020F0502020204030204" pitchFamily="34" charset="0"/>
              </a:rPr>
              <a:t>&lt;&lt;Name&gt;&gt;</a:t>
            </a:r>
            <a:r>
              <a:rPr lang="en-US" sz="1800" b="0" i="0" dirty="0">
                <a:solidFill>
                  <a:srgbClr val="000000"/>
                </a:solidFill>
                <a:effectLst/>
                <a:latin typeface="Calibri" panose="020F0502020204030204" pitchFamily="34" charset="0"/>
              </a:rPr>
              <a:t>, </a:t>
            </a:r>
            <a:r>
              <a:rPr lang="en-US" sz="1800" b="0" i="0" dirty="0">
                <a:solidFill>
                  <a:srgbClr val="242424"/>
                </a:solidFill>
                <a:effectLst/>
                <a:latin typeface="Calibri" panose="020F0502020204030204" pitchFamily="34" charset="0"/>
              </a:rPr>
              <a:t>Chair of the Girl Awards Support Team</a:t>
            </a:r>
            <a:r>
              <a:rPr lang="en-US" sz="1800" b="0" i="0" dirty="0">
                <a:solidFill>
                  <a:srgbClr val="000000"/>
                </a:solidFill>
                <a:effectLst/>
                <a:latin typeface="Calibri" panose="020F0502020204030204" pitchFamily="34" charset="0"/>
              </a:rPr>
              <a:t>, and I’m delighted to present the GSOC Outstanding Senior Girl Scout Recognition.  </a:t>
            </a:r>
            <a:endParaRPr lang="en-US" sz="4400" b="0" i="0" dirty="0">
              <a:solidFill>
                <a:srgbClr val="000000"/>
              </a:solidFill>
              <a:effectLst/>
              <a:latin typeface="Segoe UI" panose="020B0502040204020203" pitchFamily="34" charset="0"/>
            </a:endParaRPr>
          </a:p>
          <a:p>
            <a:pPr rtl="0" fontAlgn="base"/>
            <a:endParaRPr lang="en-US" sz="900" b="0" i="0" kern="1200" dirty="0">
              <a:solidFill>
                <a:schemeClr val="tx1"/>
              </a:solidFill>
              <a:effectLst/>
              <a:latin typeface="Girl Scout Display Light" panose="02020003000000000000" pitchFamily="18" charset="0"/>
              <a:ea typeface="+mn-ea"/>
              <a:cs typeface="+mn-cs"/>
            </a:endParaRPr>
          </a:p>
        </p:txBody>
      </p:sp>
      <p:sp>
        <p:nvSpPr>
          <p:cNvPr id="4" name="Slide Number Placeholder 3">
            <a:extLst>
              <a:ext uri="{FF2B5EF4-FFF2-40B4-BE49-F238E27FC236}">
                <a16:creationId xmlns:a16="http://schemas.microsoft.com/office/drawing/2014/main" id="{77881B43-0A88-27E6-6AA1-6434A5C47BF5}"/>
              </a:ext>
            </a:extLst>
          </p:cNvPr>
          <p:cNvSpPr>
            <a:spLocks noGrp="1"/>
          </p:cNvSpPr>
          <p:nvPr>
            <p:ph type="sldNum" sz="quarter" idx="5"/>
          </p:nvPr>
        </p:nvSpPr>
        <p:spPr/>
        <p:txBody>
          <a:bodyPr/>
          <a:lstStyle/>
          <a:p>
            <a:fld id="{418D6D84-A646-E642-963F-FEAA763E137C}" type="slidenum">
              <a:rPr lang="en-US" smtClean="0"/>
              <a:pPr/>
              <a:t>58</a:t>
            </a:fld>
            <a:endParaRPr lang="en-US" dirty="0"/>
          </a:p>
        </p:txBody>
      </p:sp>
    </p:spTree>
    <p:extLst>
      <p:ext uri="{BB962C8B-B14F-4D97-AF65-F5344CB8AC3E}">
        <p14:creationId xmlns:p14="http://schemas.microsoft.com/office/powerpoint/2010/main" val="39843544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PPT – OUTSTANDING SENIOR GIRL SCOUT RECOGNITION </a:t>
            </a:r>
          </a:p>
          <a:p>
            <a:pPr algn="l" rtl="0" fontAlgn="base"/>
            <a:endParaRPr lang="en-US" b="0" i="0" dirty="0">
              <a:solidFill>
                <a:srgbClr val="000000"/>
              </a:solidFill>
              <a:effectLst/>
              <a:latin typeface="Segoe UI" panose="020B0502040204020203" pitchFamily="34" charset="0"/>
            </a:endParaRPr>
          </a:p>
          <a:p>
            <a:pPr algn="l" rtl="0" fontAlgn="base"/>
            <a:endParaRPr lang="en-US" sz="1800" b="1" i="0" dirty="0">
              <a:solidFill>
                <a:srgbClr val="31849B"/>
              </a:solidFill>
              <a:effectLst/>
              <a:latin typeface="Calibri" panose="020F0502020204030204" pitchFamily="34" charset="0"/>
            </a:endParaRPr>
          </a:p>
          <a:p>
            <a:pPr algn="l" rtl="0" fontAlgn="base"/>
            <a:r>
              <a:rPr lang="en-US" sz="1800" b="1" dirty="0">
                <a:solidFill>
                  <a:srgbClr val="31849B"/>
                </a:solidFill>
                <a:effectLst/>
                <a:latin typeface="Calibri" panose="020F0502020204030204" pitchFamily="34" charset="0"/>
                <a:ea typeface="MS Mincho" panose="02020609040205080304" pitchFamily="49" charset="-128"/>
                <a:cs typeface="Arial" panose="020B0604020202020204" pitchFamily="34" charset="0"/>
              </a:rPr>
              <a:t>OUSTANDING SENIOR SPEAKER</a:t>
            </a:r>
            <a:r>
              <a:rPr lang="en-US" sz="1800" b="1" i="0" dirty="0">
                <a:solidFill>
                  <a:srgbClr val="31849B"/>
                </a:solidFill>
                <a:effectLst/>
                <a:latin typeface="Calibri" panose="020F0502020204030204" pitchFamily="34" charset="0"/>
              </a:rPr>
              <a:t>:</a:t>
            </a:r>
            <a:r>
              <a:rPr lang="en-US" sz="1800" b="0" i="0" dirty="0">
                <a:solidFill>
                  <a:srgbClr val="31849B"/>
                </a:solidFill>
                <a:effectLst/>
                <a:latin typeface="Calibri" panose="020F0502020204030204" pitchFamily="34" charset="0"/>
              </a:rPr>
              <a:t> </a:t>
            </a:r>
            <a:r>
              <a:rPr lang="en-US" sz="1800" b="0" i="0" dirty="0">
                <a:solidFill>
                  <a:srgbClr val="000000"/>
                </a:solidFill>
                <a:effectLst/>
                <a:latin typeface="Calibri" panose="020F0502020204030204" pitchFamily="34" charset="0"/>
              </a:rPr>
              <a:t>This recognition was established in 1975 and recognizes 12</a:t>
            </a:r>
            <a:r>
              <a:rPr lang="en-US" sz="1800" b="0" i="0" baseline="30000" dirty="0">
                <a:solidFill>
                  <a:srgbClr val="000000"/>
                </a:solidFill>
                <a:effectLst/>
                <a:latin typeface="Calibri" panose="020F0502020204030204" pitchFamily="34" charset="0"/>
              </a:rPr>
              <a:t>th</a:t>
            </a:r>
            <a:r>
              <a:rPr lang="en-US" sz="1800" b="0" i="0" dirty="0">
                <a:solidFill>
                  <a:srgbClr val="000000"/>
                </a:solidFill>
                <a:effectLst/>
                <a:latin typeface="Calibri" panose="020F0502020204030204" pitchFamily="34" charset="0"/>
              </a:rPr>
              <a:t> grade graduating Senior Girl Scout Ambassadors who demonstrate significant involvement and leadership in school, community, and Girl Scout activities. These young women are leaders in their lives and represent the best of the Girl Scout Promise and Law.   </a:t>
            </a:r>
            <a:endParaRPr lang="en-US" b="0" i="0" dirty="0">
              <a:solidFill>
                <a:srgbClr val="000000"/>
              </a:solidFill>
              <a:effectLst/>
              <a:latin typeface="Segoe UI" panose="020B0502040204020203" pitchFamily="34" charset="0"/>
            </a:endParaRPr>
          </a:p>
          <a:p>
            <a:pPr algn="l" rtl="0" fontAlgn="base"/>
            <a:r>
              <a:rPr lang="en-US" sz="1800" b="0" i="1" dirty="0">
                <a:solidFill>
                  <a:srgbClr val="000000"/>
                </a:solidFill>
                <a:effectLst/>
                <a:latin typeface="Calibri" panose="020F0502020204030204" pitchFamily="34" charset="0"/>
              </a:rPr>
              <a:t>Will the following Girl Scouts please come to the stage if present?</a:t>
            </a:r>
            <a:r>
              <a:rPr lang="en-US" sz="1800" b="0" i="0" dirty="0">
                <a:solidFill>
                  <a:srgbClr val="000000"/>
                </a:solidFill>
                <a:effectLst/>
                <a:latin typeface="Calibri" panose="020F0502020204030204" pitchFamily="34" charset="0"/>
              </a:rPr>
              <a:t> </a:t>
            </a:r>
          </a:p>
          <a:p>
            <a:pPr algn="l" rtl="0" fontAlgn="base"/>
            <a:endParaRPr lang="en-US" b="0" i="0" dirty="0">
              <a:solidFill>
                <a:srgbClr val="000000"/>
              </a:solidFill>
              <a:effectLst/>
              <a:latin typeface="Segoe UI" panose="020B0502040204020203" pitchFamily="34" charset="0"/>
            </a:endParaRPr>
          </a:p>
          <a:p>
            <a:pPr algn="l" rtl="0" fontAlgn="base">
              <a:buFont typeface="Arial" panose="020B0604020202020204" pitchFamily="34" charset="0"/>
              <a:buChar char="•"/>
            </a:pPr>
            <a:r>
              <a:rPr lang="en-US" sz="1800" b="0" i="0" dirty="0">
                <a:solidFill>
                  <a:srgbClr val="000000"/>
                </a:solidFill>
                <a:effectLst/>
                <a:latin typeface="Calibri" panose="020F0502020204030204" pitchFamily="34" charset="0"/>
              </a:rPr>
              <a:t>From </a:t>
            </a:r>
            <a:r>
              <a:rPr lang="en-US" sz="1800" b="1" i="0" dirty="0">
                <a:solidFill>
                  <a:srgbClr val="FF0000"/>
                </a:solidFill>
                <a:effectLst/>
                <a:latin typeface="Calibri" panose="020F0502020204030204" pitchFamily="34" charset="0"/>
              </a:rPr>
              <a:t>&lt;&lt;Service Unit, Troop: Name [PRO-NUN-SEE-AY-SHUN]&gt;&gt;</a:t>
            </a:r>
          </a:p>
          <a:p>
            <a:pPr algn="l" rtl="0" fontAlgn="base">
              <a:buFont typeface="Arial" panose="020B0604020202020204" pitchFamily="34" charset="0"/>
              <a:buNone/>
            </a:pPr>
            <a:r>
              <a:rPr lang="en-US" sz="1800" b="0" i="0" dirty="0">
                <a:solidFill>
                  <a:srgbClr val="FF0000"/>
                </a:solidFill>
                <a:effectLst/>
                <a:latin typeface="Calibri" panose="020F0502020204030204" pitchFamily="34" charset="0"/>
              </a:rPr>
              <a:t> </a:t>
            </a:r>
            <a:endParaRPr lang="en-US" sz="1800" b="0" i="0" dirty="0">
              <a:solidFill>
                <a:srgbClr val="000000"/>
              </a:solidFill>
              <a:effectLst/>
              <a:latin typeface="Calibri" panose="020F0502020204030204" pitchFamily="34" charset="0"/>
            </a:endParaRPr>
          </a:p>
          <a:p>
            <a:pPr algn="l" rtl="0" fontAlgn="base">
              <a:buFont typeface="Arial" panose="020B0604020202020204" pitchFamily="34" charset="0"/>
              <a:buChar char="•"/>
            </a:pPr>
            <a:r>
              <a:rPr lang="en-US" sz="1800" b="0" i="0" dirty="0">
                <a:solidFill>
                  <a:srgbClr val="FF0000"/>
                </a:solidFill>
                <a:effectLst/>
                <a:latin typeface="Calibri" panose="020F0502020204030204" pitchFamily="34" charset="0"/>
              </a:rPr>
              <a:t>From</a:t>
            </a:r>
            <a:r>
              <a:rPr lang="en-US" sz="1800" b="1" i="0" dirty="0">
                <a:solidFill>
                  <a:srgbClr val="FF0000"/>
                </a:solidFill>
                <a:effectLst/>
                <a:latin typeface="Calibri" panose="020F0502020204030204" pitchFamily="34" charset="0"/>
              </a:rPr>
              <a:t> &lt;&lt;Service Unit, Troop: Name [PRO-NUN-SEE-AY-SHUN]&gt;&gt;</a:t>
            </a:r>
            <a:r>
              <a:rPr lang="en-US" sz="1800" b="0" i="0" dirty="0">
                <a:solidFill>
                  <a:srgbClr val="FF0000"/>
                </a:solidFill>
                <a:effectLst/>
                <a:latin typeface="Calibri" panose="020F0502020204030204" pitchFamily="34" charset="0"/>
              </a:rPr>
              <a:t> </a:t>
            </a:r>
            <a:endParaRPr lang="en-US" sz="1800" b="0" i="0" dirty="0">
              <a:solidFill>
                <a:srgbClr val="000000"/>
              </a:solidFill>
              <a:effectLst/>
              <a:latin typeface="Calibri" panose="020F0502020204030204" pitchFamily="34" charset="0"/>
            </a:endParaRPr>
          </a:p>
          <a:p>
            <a:pPr algn="l" rtl="0" fontAlgn="base">
              <a:buFont typeface="Arial" panose="020B0604020202020204" pitchFamily="34" charset="0"/>
              <a:buChar char="•"/>
            </a:pPr>
            <a:endParaRPr lang="en-US" sz="1800" b="0" i="0" dirty="0">
              <a:solidFill>
                <a:srgbClr val="000000"/>
              </a:solidFill>
              <a:effectLst/>
              <a:latin typeface="Calibri" panose="020F0502020204030204" pitchFamily="34" charset="0"/>
            </a:endParaRPr>
          </a:p>
          <a:p>
            <a:pPr algn="l" rtl="0" fontAlgn="base">
              <a:buFont typeface="Arial" panose="020B0604020202020204" pitchFamily="34" charset="0"/>
              <a:buNone/>
            </a:pPr>
            <a:r>
              <a:rPr lang="en-US" sz="1800" b="0" i="0" dirty="0">
                <a:solidFill>
                  <a:srgbClr val="000000"/>
                </a:solidFill>
                <a:effectLst/>
                <a:latin typeface="Calibri" panose="020F0502020204030204" pitchFamily="34" charset="0"/>
              </a:rPr>
              <a:t>	</a:t>
            </a:r>
          </a:p>
          <a:p>
            <a:pPr algn="l" rtl="0" fontAlgn="base">
              <a:buFont typeface="Arial" panose="020B0604020202020204" pitchFamily="34" charset="0"/>
              <a:buNone/>
            </a:pPr>
            <a:r>
              <a:rPr lang="en-US" sz="1800" b="0" i="0" dirty="0">
                <a:solidFill>
                  <a:srgbClr val="000000"/>
                </a:solidFill>
                <a:effectLst/>
                <a:latin typeface="Calibri" panose="020F0502020204030204" pitchFamily="34" charset="0"/>
              </a:rPr>
              <a:t>	</a:t>
            </a:r>
            <a:r>
              <a:rPr lang="en-US" sz="1800" b="0" i="1" dirty="0">
                <a:solidFill>
                  <a:srgbClr val="0070C0"/>
                </a:solidFill>
                <a:effectLst/>
                <a:latin typeface="Calibri" panose="020F0502020204030204" pitchFamily="34" charset="0"/>
              </a:rPr>
              <a:t>&lt;&lt; Girls enter at Stage LEFT&gt;&gt;</a:t>
            </a:r>
            <a:r>
              <a:rPr lang="en-US" sz="1800" b="0" i="0" dirty="0">
                <a:solidFill>
                  <a:srgbClr val="0070C0"/>
                </a:solidFill>
                <a:effectLst/>
                <a:latin typeface="Calibri" panose="020F0502020204030204" pitchFamily="34" charset="0"/>
              </a:rPr>
              <a:t> </a:t>
            </a:r>
          </a:p>
          <a:p>
            <a:pPr algn="l" rtl="0" fontAlgn="base">
              <a:buFont typeface="Arial" panose="020B0604020202020204" pitchFamily="34" charset="0"/>
              <a:buNone/>
            </a:pPr>
            <a:endParaRPr lang="en-US" b="0" i="0" dirty="0">
              <a:solidFill>
                <a:srgbClr val="000000"/>
              </a:solidFill>
              <a:effectLst/>
              <a:latin typeface="Segoe UI" panose="020B0502040204020203" pitchFamily="34" charset="0"/>
            </a:endParaRPr>
          </a:p>
          <a:p>
            <a:pPr algn="l" rtl="0" fontAlgn="base"/>
            <a:endParaRPr lang="en-US" sz="1800" b="1" i="0" dirty="0">
              <a:solidFill>
                <a:srgbClr val="31849B"/>
              </a:solidFill>
              <a:effectLst/>
              <a:latin typeface="Calibri" panose="020F0502020204030204" pitchFamily="34" charset="0"/>
            </a:endParaRPr>
          </a:p>
          <a:p>
            <a:pPr algn="l" rtl="0" fontAlgn="base"/>
            <a:r>
              <a:rPr lang="en-US" sz="1800" b="1" dirty="0">
                <a:solidFill>
                  <a:srgbClr val="31849B"/>
                </a:solidFill>
                <a:effectLst/>
                <a:latin typeface="Calibri" panose="020F0502020204030204" pitchFamily="34" charset="0"/>
                <a:ea typeface="MS Mincho" panose="02020609040205080304" pitchFamily="49" charset="-128"/>
                <a:cs typeface="Arial" panose="020B0604020202020204" pitchFamily="34" charset="0"/>
              </a:rPr>
              <a:t>OUSTANDING SENIOR SPEAKER:</a:t>
            </a:r>
            <a:r>
              <a:rPr lang="en-US" sz="1800" dirty="0">
                <a:solidFill>
                  <a:srgbClr val="31849B"/>
                </a:solidFill>
                <a:effectLst/>
                <a:latin typeface="Calibri" panose="020F0502020204030204" pitchFamily="34" charset="0"/>
                <a:ea typeface="MS Mincho" panose="02020609040205080304" pitchFamily="49" charset="-128"/>
                <a:cs typeface="Arial" panose="020B0604020202020204" pitchFamily="34" charset="0"/>
              </a:rPr>
              <a:t> </a:t>
            </a:r>
            <a:r>
              <a:rPr lang="en-US" sz="1800" b="0" i="0" dirty="0">
                <a:solidFill>
                  <a:srgbClr val="000000"/>
                </a:solidFill>
                <a:effectLst/>
                <a:latin typeface="Calibri" panose="020F0502020204030204" pitchFamily="34" charset="0"/>
              </a:rPr>
              <a:t>Girls,</a:t>
            </a:r>
            <a:r>
              <a:rPr lang="en-US" sz="1800" b="1" i="0" dirty="0">
                <a:solidFill>
                  <a:srgbClr val="00000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please step forward when we share your story.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418D6D84-A646-E642-963F-FEAA763E137C}" type="slidenum">
              <a:rPr lang="en-US" smtClean="0"/>
              <a:pPr/>
              <a:t>59</a:t>
            </a:fld>
            <a:endParaRPr lang="en-US" dirty="0"/>
          </a:p>
        </p:txBody>
      </p:sp>
    </p:spTree>
    <p:extLst>
      <p:ext uri="{BB962C8B-B14F-4D97-AF65-F5344CB8AC3E}">
        <p14:creationId xmlns:p14="http://schemas.microsoft.com/office/powerpoint/2010/main" val="11470235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800" dirty="0">
                <a:effectLst/>
                <a:highlight>
                  <a:srgbClr val="FFFF00"/>
                </a:highlight>
                <a:latin typeface="Calibri" panose="020F0502020204030204" pitchFamily="34" charset="0"/>
                <a:ea typeface="MS Mincho" panose="02020609040205080304" pitchFamily="49" charset="-128"/>
                <a:cs typeface="Arial" panose="020B0604020202020204" pitchFamily="34" charset="0"/>
              </a:rPr>
              <a:t>PPT – OUTSTANDING SENIOR AWARDEE 1</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algn="l" rtl="0" fontAlgn="base"/>
            <a:endParaRPr lang="en-US" b="0" i="0" dirty="0">
              <a:solidFill>
                <a:srgbClr val="000000"/>
              </a:solidFill>
              <a:effectLst/>
              <a:latin typeface="Segoe UI" panose="020B0502040204020203" pitchFamily="34" charset="0"/>
            </a:endParaRPr>
          </a:p>
          <a:p>
            <a:pPr algn="l" rtl="0" fontAlgn="base"/>
            <a:endParaRPr lang="en-US" sz="1800" b="1" i="0" dirty="0">
              <a:solidFill>
                <a:srgbClr val="31849B"/>
              </a:solidFill>
              <a:effectLst/>
              <a:latin typeface="Calibri" panose="020F0502020204030204" pitchFamily="34" charset="0"/>
            </a:endParaRPr>
          </a:p>
          <a:p>
            <a:pPr algn="l" rtl="0" fontAlgn="base"/>
            <a:r>
              <a:rPr lang="en-US" sz="1800" b="1" dirty="0">
                <a:solidFill>
                  <a:srgbClr val="31849B"/>
                </a:solidFill>
                <a:effectLst/>
                <a:latin typeface="Calibri" panose="020F0502020204030204" pitchFamily="34" charset="0"/>
                <a:ea typeface="MS Mincho" panose="02020609040205080304" pitchFamily="49" charset="-128"/>
                <a:cs typeface="Arial" panose="020B0604020202020204" pitchFamily="34" charset="0"/>
              </a:rPr>
              <a:t>OUSTANDING SENIOR SPEAKER:</a:t>
            </a:r>
            <a:r>
              <a:rPr lang="en-US" sz="1800" dirty="0">
                <a:solidFill>
                  <a:srgbClr val="31849B"/>
                </a:solidFill>
                <a:effectLst/>
                <a:latin typeface="Calibri" panose="020F0502020204030204" pitchFamily="34" charset="0"/>
                <a:ea typeface="MS Mincho" panose="02020609040205080304" pitchFamily="49" charset="-128"/>
                <a:cs typeface="Arial" panose="020B0604020202020204" pitchFamily="34" charset="0"/>
              </a:rPr>
              <a:t> </a:t>
            </a:r>
            <a:r>
              <a:rPr lang="en-US" sz="1800" b="1" i="0" dirty="0">
                <a:solidFill>
                  <a:srgbClr val="31849B"/>
                </a:solidFill>
                <a:effectLst/>
                <a:latin typeface="Calibri" panose="020F0502020204030204" pitchFamily="34" charset="0"/>
              </a:rPr>
              <a:t>&lt;&lt;</a:t>
            </a:r>
            <a:r>
              <a:rPr lang="en-US" sz="1800" b="1" i="0" dirty="0">
                <a:solidFill>
                  <a:srgbClr val="FF0000"/>
                </a:solidFill>
                <a:effectLst/>
                <a:latin typeface="Calibri" panose="020F0502020204030204" pitchFamily="34" charset="0"/>
              </a:rPr>
              <a:t>Name [PRO-NUN-SEE-AY-SHUN]&gt;&gt;</a:t>
            </a:r>
            <a:r>
              <a:rPr lang="en-US" sz="1800" b="0" i="0" dirty="0">
                <a:solidFill>
                  <a:srgbClr val="000000"/>
                </a:solidFill>
                <a:effectLst/>
                <a:latin typeface="Calibri" panose="020F0502020204030204" pitchFamily="34" charset="0"/>
              </a:rPr>
              <a:t> bio …  From </a:t>
            </a:r>
            <a:r>
              <a:rPr lang="en-US" sz="1800" b="1" i="0" dirty="0">
                <a:solidFill>
                  <a:srgbClr val="000000"/>
                </a:solidFill>
                <a:effectLst/>
                <a:latin typeface="Calibri" panose="020F0502020204030204" pitchFamily="34" charset="0"/>
              </a:rPr>
              <a:t>&lt;&lt;</a:t>
            </a:r>
            <a:r>
              <a:rPr lang="en-US" sz="1800" b="1" i="0" dirty="0">
                <a:solidFill>
                  <a:srgbClr val="FF0000"/>
                </a:solidFill>
                <a:effectLst/>
                <a:latin typeface="Calibri" panose="020F0502020204030204" pitchFamily="34" charset="0"/>
              </a:rPr>
              <a:t>Service Unit, Troop&gt;&gt;</a:t>
            </a:r>
            <a:r>
              <a:rPr lang="en-US" sz="1800" b="0" i="0" dirty="0">
                <a:solidFill>
                  <a:srgbClr val="000000"/>
                </a:solidFill>
                <a:effectLst/>
                <a:latin typeface="Calibri" panose="020F0502020204030204" pitchFamily="34" charset="0"/>
              </a:rPr>
              <a:t>, I am pleased to present the Outstanding Senior Girl Scout Recognition to </a:t>
            </a:r>
            <a:r>
              <a:rPr lang="en-US" sz="1800" b="1" i="0" dirty="0">
                <a:solidFill>
                  <a:srgbClr val="000000"/>
                </a:solidFill>
                <a:effectLst/>
                <a:latin typeface="Calibri" panose="020F0502020204030204" pitchFamily="34" charset="0"/>
              </a:rPr>
              <a:t>&lt;&lt;</a:t>
            </a:r>
            <a:r>
              <a:rPr lang="en-US" sz="1800" b="1" i="0" dirty="0">
                <a:solidFill>
                  <a:srgbClr val="FF0000"/>
                </a:solidFill>
                <a:effectLst/>
                <a:latin typeface="Calibri" panose="020F0502020204030204" pitchFamily="34" charset="0"/>
              </a:rPr>
              <a:t>Name&gt;&gt;</a:t>
            </a:r>
            <a:r>
              <a:rPr lang="en-US" sz="1800" b="0" i="0" dirty="0">
                <a:solidFill>
                  <a:srgbClr val="000000"/>
                </a:solidFill>
                <a:effectLst/>
                <a:latin typeface="Calibri" panose="020F0502020204030204" pitchFamily="34" charset="0"/>
              </a:rPr>
              <a:t>.  </a:t>
            </a:r>
            <a:endParaRPr lang="en-US" sz="900" b="0" i="0" dirty="0">
              <a:solidFill>
                <a:srgbClr val="000000"/>
              </a:solidFill>
              <a:effectLst/>
              <a:latin typeface="Segoe UI" panose="020B0502040204020203" pitchFamily="34" charset="0"/>
            </a:endParaRPr>
          </a:p>
          <a:p>
            <a:pPr algn="l" rtl="0" fontAlgn="base"/>
            <a:endParaRPr lang="en-US" sz="9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 Applause&gt;&gt;</a:t>
            </a:r>
            <a:r>
              <a:rPr lang="en-US" sz="1800" b="0" i="0" dirty="0">
                <a:solidFill>
                  <a:srgbClr val="0070C0"/>
                </a:solidFill>
                <a:effectLst/>
                <a:latin typeface="Calibri" panose="020F0502020204030204" pitchFamily="34" charset="0"/>
              </a:rPr>
              <a:t> </a:t>
            </a:r>
            <a:endParaRPr lang="en-US" sz="900" b="0" i="0" dirty="0">
              <a:solidFill>
                <a:srgbClr val="000000"/>
              </a:solidFill>
              <a:effectLst/>
              <a:latin typeface="Segoe UI" panose="020B0502040204020203" pitchFamily="34" charset="0"/>
            </a:endParaRPr>
          </a:p>
          <a:p>
            <a:pPr algn="l" rtl="0" fontAlgn="base"/>
            <a:endParaRPr lang="en-US" sz="9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&lt;&lt;BOD girls give OS Recognition plaque to SPEAKER to give to girl; direct Awardee to remain on stage&gt;&gt;</a:t>
            </a:r>
            <a:r>
              <a:rPr lang="en-US" sz="1800" b="0" i="0" dirty="0">
                <a:solidFill>
                  <a:srgbClr val="0070C0"/>
                </a:solidFill>
                <a:effectLst/>
                <a:latin typeface="Calibri" panose="020F0502020204030204" pitchFamily="34" charset="0"/>
              </a:rPr>
              <a:t> </a:t>
            </a:r>
            <a:endParaRPr lang="en-US" sz="900" b="0" i="0" dirty="0">
              <a:solidFill>
                <a:srgbClr val="000000"/>
              </a:solidFill>
              <a:effectLst/>
              <a:latin typeface="Segoe UI" panose="020B0502040204020203" pitchFamily="34" charset="0"/>
            </a:endParaRPr>
          </a:p>
          <a:p>
            <a:pPr algn="l" rtl="0" fontAlgn="base"/>
            <a:endParaRPr lang="en-US" sz="9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&lt;&lt;Applause&gt;&gt;</a:t>
            </a:r>
            <a:r>
              <a:rPr lang="en-US" sz="1800" b="0" i="0" dirty="0">
                <a:solidFill>
                  <a:srgbClr val="0070C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418D6D84-A646-E642-963F-FEAA763E137C}" type="slidenum">
              <a:rPr lang="en-US" smtClean="0"/>
              <a:pPr/>
              <a:t>60</a:t>
            </a:fld>
            <a:endParaRPr lang="en-US" dirty="0"/>
          </a:p>
        </p:txBody>
      </p:sp>
    </p:spTree>
    <p:extLst>
      <p:ext uri="{BB962C8B-B14F-4D97-AF65-F5344CB8AC3E}">
        <p14:creationId xmlns:p14="http://schemas.microsoft.com/office/powerpoint/2010/main" val="286635200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E02E2-18A9-3DF7-0B47-CBFB9BE656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492C7A-E0A3-A876-CF54-F593441F17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5E22E5-C08D-CD4B-F3B6-4EAC96241369}"/>
              </a:ext>
            </a:extLst>
          </p:cNvPr>
          <p:cNvSpPr>
            <a:spLocks noGrp="1"/>
          </p:cNvSpPr>
          <p:nvPr>
            <p:ph type="body" idx="1"/>
          </p:nvPr>
        </p:nvSpPr>
        <p:spPr/>
        <p:txBody>
          <a:bodyPr/>
          <a:lstStyle/>
          <a:p>
            <a:pPr marL="0" marR="0">
              <a:lnSpc>
                <a:spcPct val="200000"/>
              </a:lnSpc>
              <a:spcBef>
                <a:spcPts val="0"/>
              </a:spcBef>
              <a:spcAft>
                <a:spcPts val="0"/>
              </a:spcAft>
            </a:pPr>
            <a:r>
              <a:rPr lang="en-US" sz="1800" dirty="0">
                <a:effectLst/>
                <a:highlight>
                  <a:srgbClr val="FFFF00"/>
                </a:highlight>
                <a:latin typeface="Calibri" panose="020F0502020204030204" pitchFamily="34" charset="0"/>
                <a:ea typeface="MS Mincho" panose="02020609040205080304" pitchFamily="49" charset="-128"/>
                <a:cs typeface="Arial" panose="020B0604020202020204" pitchFamily="34" charset="0"/>
              </a:rPr>
              <a:t>PPT – OUTSTANDING SENIOR AWARDEE 2</a:t>
            </a:r>
          </a:p>
          <a:p>
            <a:pPr marL="0" marR="0">
              <a:lnSpc>
                <a:spcPct val="200000"/>
              </a:lnSpc>
              <a:spcBef>
                <a:spcPts val="0"/>
              </a:spcBef>
              <a:spcAft>
                <a:spcPts val="0"/>
              </a:spcAft>
            </a:pPr>
            <a:endParaRPr lang="en-US" sz="1800" b="0" i="0" dirty="0">
              <a:solidFill>
                <a:srgbClr val="000000"/>
              </a:solidFill>
              <a:effectLst/>
              <a:latin typeface="Segoe UI" panose="020B0502040204020203" pitchFamily="34" charset="0"/>
            </a:endParaRPr>
          </a:p>
          <a:p>
            <a:pPr algn="l" rtl="0" fontAlgn="base"/>
            <a:endParaRPr lang="en-US" sz="1800" b="1" i="0" dirty="0">
              <a:solidFill>
                <a:srgbClr val="31849B"/>
              </a:solidFill>
              <a:effectLst/>
              <a:latin typeface="Calibri" panose="020F0502020204030204" pitchFamily="34" charset="0"/>
            </a:endParaRPr>
          </a:p>
          <a:p>
            <a:pPr algn="l" rtl="0" fontAlgn="base"/>
            <a:r>
              <a:rPr lang="en-US" sz="1800" b="1" dirty="0">
                <a:solidFill>
                  <a:srgbClr val="31849B"/>
                </a:solidFill>
                <a:effectLst/>
                <a:latin typeface="Calibri" panose="020F0502020204030204" pitchFamily="34" charset="0"/>
                <a:ea typeface="MS Mincho" panose="02020609040205080304" pitchFamily="49" charset="-128"/>
                <a:cs typeface="Arial" panose="020B0604020202020204" pitchFamily="34" charset="0"/>
              </a:rPr>
              <a:t>OUSTANDING SENIOR SPEAKER:</a:t>
            </a:r>
            <a:r>
              <a:rPr lang="en-US" sz="1800" dirty="0">
                <a:solidFill>
                  <a:srgbClr val="31849B"/>
                </a:solidFill>
                <a:effectLst/>
                <a:latin typeface="Calibri" panose="020F0502020204030204" pitchFamily="34" charset="0"/>
                <a:ea typeface="MS Mincho" panose="02020609040205080304" pitchFamily="49" charset="-128"/>
                <a:cs typeface="Arial" panose="020B0604020202020204" pitchFamily="34" charset="0"/>
              </a:rPr>
              <a:t> </a:t>
            </a:r>
            <a:r>
              <a:rPr lang="en-US" sz="1800" b="0" i="0" dirty="0">
                <a:solidFill>
                  <a:srgbClr val="31849B"/>
                </a:solidFill>
                <a:effectLst/>
                <a:latin typeface="Calibri" panose="020F0502020204030204" pitchFamily="34" charset="0"/>
              </a:rPr>
              <a:t> </a:t>
            </a:r>
            <a:r>
              <a:rPr lang="en-US" sz="1800" b="1" i="0" dirty="0">
                <a:solidFill>
                  <a:srgbClr val="31849B"/>
                </a:solidFill>
                <a:effectLst/>
                <a:latin typeface="Calibri" panose="020F0502020204030204" pitchFamily="34" charset="0"/>
              </a:rPr>
              <a:t>&lt;&lt;</a:t>
            </a:r>
            <a:r>
              <a:rPr lang="en-US" sz="1800" b="1" i="0" dirty="0">
                <a:solidFill>
                  <a:srgbClr val="FF0000"/>
                </a:solidFill>
                <a:effectLst/>
                <a:latin typeface="Calibri" panose="020F0502020204030204" pitchFamily="34" charset="0"/>
              </a:rPr>
              <a:t>Name [PRO-NUN-SEE-AY-SHUN]&gt;&gt;</a:t>
            </a:r>
            <a:r>
              <a:rPr lang="en-US" sz="1800" b="0" i="0" dirty="0">
                <a:solidFill>
                  <a:srgbClr val="000000"/>
                </a:solidFill>
                <a:effectLst/>
                <a:latin typeface="Calibri" panose="020F0502020204030204" pitchFamily="34" charset="0"/>
              </a:rPr>
              <a:t> bio …  From </a:t>
            </a:r>
            <a:r>
              <a:rPr lang="en-US" sz="1800" b="1" i="0" dirty="0">
                <a:solidFill>
                  <a:srgbClr val="000000"/>
                </a:solidFill>
                <a:effectLst/>
                <a:latin typeface="Calibri" panose="020F0502020204030204" pitchFamily="34" charset="0"/>
              </a:rPr>
              <a:t>&lt;&lt;</a:t>
            </a:r>
            <a:r>
              <a:rPr lang="en-US" sz="1800" b="1" i="0" dirty="0">
                <a:solidFill>
                  <a:srgbClr val="FF0000"/>
                </a:solidFill>
                <a:effectLst/>
                <a:latin typeface="Calibri" panose="020F0502020204030204" pitchFamily="34" charset="0"/>
              </a:rPr>
              <a:t>Service Unit, Troop&gt;&gt;</a:t>
            </a:r>
            <a:r>
              <a:rPr lang="en-US" sz="1800" b="0" i="0" dirty="0">
                <a:solidFill>
                  <a:srgbClr val="000000"/>
                </a:solidFill>
                <a:effectLst/>
                <a:latin typeface="Calibri" panose="020F0502020204030204" pitchFamily="34" charset="0"/>
              </a:rPr>
              <a:t>, I am pleased to present the Outstanding Senior Girl Scout Recognition to </a:t>
            </a:r>
            <a:r>
              <a:rPr lang="en-US" sz="1800" b="1" i="0" dirty="0">
                <a:solidFill>
                  <a:srgbClr val="000000"/>
                </a:solidFill>
                <a:effectLst/>
                <a:latin typeface="Calibri" panose="020F0502020204030204" pitchFamily="34" charset="0"/>
              </a:rPr>
              <a:t>&lt;&lt;</a:t>
            </a:r>
            <a:r>
              <a:rPr lang="en-US" sz="1800" b="1" i="0" dirty="0">
                <a:solidFill>
                  <a:srgbClr val="FF0000"/>
                </a:solidFill>
                <a:effectLst/>
                <a:latin typeface="Calibri" panose="020F0502020204030204" pitchFamily="34" charset="0"/>
              </a:rPr>
              <a:t>Name&gt;&gt;</a:t>
            </a:r>
            <a:r>
              <a:rPr lang="en-US" sz="1800" b="0" i="0" dirty="0">
                <a:solidFill>
                  <a:srgbClr val="000000"/>
                </a:solidFill>
                <a:effectLst/>
                <a:latin typeface="Calibri" panose="020F0502020204030204" pitchFamily="34" charset="0"/>
              </a:rPr>
              <a:t>.  </a:t>
            </a:r>
            <a:endParaRPr lang="en-US" sz="900" b="0" i="0" dirty="0">
              <a:solidFill>
                <a:srgbClr val="000000"/>
              </a:solidFill>
              <a:effectLst/>
              <a:latin typeface="Segoe UI" panose="020B0502040204020203" pitchFamily="34" charset="0"/>
            </a:endParaRPr>
          </a:p>
          <a:p>
            <a:pPr algn="l" rtl="0" fontAlgn="base"/>
            <a:endParaRPr lang="en-US" sz="9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 Applause&gt;&gt;</a:t>
            </a:r>
            <a:r>
              <a:rPr lang="en-US" sz="1800" b="0" i="0" dirty="0">
                <a:solidFill>
                  <a:srgbClr val="0070C0"/>
                </a:solidFill>
                <a:effectLst/>
                <a:latin typeface="Calibri" panose="020F0502020204030204" pitchFamily="34" charset="0"/>
              </a:rPr>
              <a:t> </a:t>
            </a:r>
            <a:endParaRPr lang="en-US" sz="900" b="0" i="0" dirty="0">
              <a:solidFill>
                <a:srgbClr val="000000"/>
              </a:solidFill>
              <a:effectLst/>
              <a:latin typeface="Segoe UI" panose="020B0502040204020203" pitchFamily="34" charset="0"/>
            </a:endParaRPr>
          </a:p>
          <a:p>
            <a:pPr algn="l" rtl="0" fontAlgn="base"/>
            <a:endParaRPr lang="en-US" sz="9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&lt;&lt;BOD girls give OS Recognition plaque to SPEAKER to give to girl; direct Awardee to remain on stage&gt;&gt;</a:t>
            </a:r>
            <a:r>
              <a:rPr lang="en-US" sz="1800" b="0" i="0" dirty="0">
                <a:solidFill>
                  <a:srgbClr val="0070C0"/>
                </a:solidFill>
                <a:effectLst/>
                <a:latin typeface="Calibri" panose="020F0502020204030204" pitchFamily="34" charset="0"/>
              </a:rPr>
              <a:t> </a:t>
            </a:r>
            <a:endParaRPr lang="en-US" sz="900" b="0" i="0" dirty="0">
              <a:solidFill>
                <a:srgbClr val="000000"/>
              </a:solidFill>
              <a:effectLst/>
              <a:latin typeface="Segoe UI" panose="020B0502040204020203" pitchFamily="34" charset="0"/>
            </a:endParaRPr>
          </a:p>
          <a:p>
            <a:pPr algn="l" rtl="0" fontAlgn="base"/>
            <a:endParaRPr lang="en-US" sz="9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&lt;&lt;Applause&gt;&gt;</a:t>
            </a:r>
            <a:r>
              <a:rPr lang="en-US" sz="1800" b="0" i="0" dirty="0">
                <a:solidFill>
                  <a:srgbClr val="0070C0"/>
                </a:solidFill>
                <a:effectLst/>
                <a:latin typeface="Calibri" panose="020F0502020204030204" pitchFamily="34" charset="0"/>
              </a:rPr>
              <a:t> </a:t>
            </a:r>
            <a:endParaRPr lang="en-US" sz="1800" b="0" i="0" dirty="0">
              <a:solidFill>
                <a:srgbClr val="000000"/>
              </a:solidFill>
              <a:effectLst/>
              <a:latin typeface="Segoe UI" panose="020B0502040204020203" pitchFamily="34" charset="0"/>
            </a:endParaRPr>
          </a:p>
          <a:p>
            <a:endParaRPr lang="en-US" dirty="0"/>
          </a:p>
        </p:txBody>
      </p:sp>
      <p:sp>
        <p:nvSpPr>
          <p:cNvPr id="4" name="Slide Number Placeholder 3">
            <a:extLst>
              <a:ext uri="{FF2B5EF4-FFF2-40B4-BE49-F238E27FC236}">
                <a16:creationId xmlns:a16="http://schemas.microsoft.com/office/drawing/2014/main" id="{031E8D9C-5DE9-9EAA-48E6-93914546E6B0}"/>
              </a:ext>
            </a:extLst>
          </p:cNvPr>
          <p:cNvSpPr>
            <a:spLocks noGrp="1"/>
          </p:cNvSpPr>
          <p:nvPr>
            <p:ph type="sldNum" sz="quarter" idx="5"/>
          </p:nvPr>
        </p:nvSpPr>
        <p:spPr/>
        <p:txBody>
          <a:bodyPr/>
          <a:lstStyle/>
          <a:p>
            <a:fld id="{418D6D84-A646-E642-963F-FEAA763E137C}" type="slidenum">
              <a:rPr lang="en-US" smtClean="0"/>
              <a:pPr/>
              <a:t>61</a:t>
            </a:fld>
            <a:endParaRPr lang="en-US" dirty="0"/>
          </a:p>
        </p:txBody>
      </p:sp>
    </p:spTree>
    <p:extLst>
      <p:ext uri="{BB962C8B-B14F-4D97-AF65-F5344CB8AC3E}">
        <p14:creationId xmlns:p14="http://schemas.microsoft.com/office/powerpoint/2010/main" val="385532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900" b="0" i="0" kern="1200" dirty="0">
                <a:solidFill>
                  <a:schemeClr val="tx1"/>
                </a:solidFill>
                <a:effectLst/>
                <a:latin typeface="Girl Scout Display Light" panose="02020003000000000000" pitchFamily="18" charset="0"/>
                <a:ea typeface="+mn-ea"/>
                <a:cs typeface="+mn-cs"/>
              </a:rPr>
              <a:t>PPT – GS PROMISE &amp; LAW</a:t>
            </a:r>
          </a:p>
          <a:p>
            <a:pPr rtl="0" fontAlgn="base"/>
            <a:endParaRPr lang="en-US" sz="900" b="1" i="0" kern="1200" dirty="0">
              <a:solidFill>
                <a:schemeClr val="tx1"/>
              </a:solidFill>
              <a:effectLst/>
              <a:latin typeface="Girl Scout Display Light" panose="02020003000000000000" pitchFamily="18" charset="0"/>
              <a:ea typeface="+mn-ea"/>
              <a:cs typeface="+mn-cs"/>
            </a:endParaRPr>
          </a:p>
          <a:p>
            <a:pPr rtl="0" fontAlgn="base"/>
            <a:r>
              <a:rPr lang="en-US" sz="900" b="1" i="0" kern="1200" dirty="0">
                <a:solidFill>
                  <a:schemeClr val="tx1"/>
                </a:solidFill>
                <a:effectLst/>
                <a:latin typeface="Girl Scout Display Light" panose="02020003000000000000" pitchFamily="18" charset="0"/>
                <a:ea typeface="+mn-ea"/>
                <a:cs typeface="+mn-cs"/>
              </a:rPr>
              <a:t>TROOP SPEAKER: </a:t>
            </a:r>
            <a:r>
              <a:rPr lang="en-US" sz="900" b="0" i="0" kern="1200" dirty="0">
                <a:solidFill>
                  <a:schemeClr val="tx1"/>
                </a:solidFill>
                <a:effectLst/>
                <a:latin typeface="Girl Scout Display Light" panose="02020003000000000000" pitchFamily="18" charset="0"/>
                <a:ea typeface="+mn-ea"/>
                <a:cs typeface="+mn-cs"/>
              </a:rPr>
              <a:t>Please join me in the Girl Scout Promise. Ready, begin: </a:t>
            </a:r>
          </a:p>
          <a:p>
            <a:endParaRPr lang="en-US" dirty="0"/>
          </a:p>
        </p:txBody>
      </p:sp>
      <p:sp>
        <p:nvSpPr>
          <p:cNvPr id="4" name="Slide Number Placeholder 3"/>
          <p:cNvSpPr>
            <a:spLocks noGrp="1"/>
          </p:cNvSpPr>
          <p:nvPr>
            <p:ph type="sldNum" sz="quarter" idx="5"/>
          </p:nvPr>
        </p:nvSpPr>
        <p:spPr/>
        <p:txBody>
          <a:bodyPr/>
          <a:lstStyle/>
          <a:p>
            <a:fld id="{418D6D84-A646-E642-963F-FEAA763E137C}" type="slidenum">
              <a:rPr lang="en-US" smtClean="0"/>
              <a:pPr/>
              <a:t>8</a:t>
            </a:fld>
            <a:endParaRPr lang="en-US" dirty="0"/>
          </a:p>
        </p:txBody>
      </p:sp>
    </p:spTree>
    <p:extLst>
      <p:ext uri="{BB962C8B-B14F-4D97-AF65-F5344CB8AC3E}">
        <p14:creationId xmlns:p14="http://schemas.microsoft.com/office/powerpoint/2010/main" val="3057208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1C185-0AB2-AEFD-8C4E-8A920AC7AE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E7C362-824F-1E3C-517E-E904F0A18A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83D725-8ACB-3B2D-B91A-EE05D2A5B420}"/>
              </a:ext>
            </a:extLst>
          </p:cNvPr>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PPT – OUTSTANDING SENIOR GIRL SCOUT RECOGNITION </a:t>
            </a:r>
            <a:endParaRPr lang="en-US" sz="4400" b="0" i="0" dirty="0">
              <a:solidFill>
                <a:srgbClr val="000000"/>
              </a:solidFill>
              <a:effectLst/>
              <a:latin typeface="Segoe UI" panose="020B0502040204020203" pitchFamily="34" charset="0"/>
            </a:endParaRPr>
          </a:p>
          <a:p>
            <a:pPr algn="l" rtl="0" fontAlgn="base"/>
            <a:endParaRPr lang="en-US" sz="4400" b="0" i="0" dirty="0">
              <a:solidFill>
                <a:srgbClr val="000000"/>
              </a:solidFill>
              <a:effectLst/>
              <a:latin typeface="Segoe UI" panose="020B0502040204020203" pitchFamily="34" charset="0"/>
            </a:endParaRPr>
          </a:p>
          <a:p>
            <a:pPr algn="l" rtl="0" fontAlgn="base"/>
            <a:r>
              <a:rPr lang="en-US" sz="4400" b="0" i="0" dirty="0">
                <a:solidFill>
                  <a:srgbClr val="000000"/>
                </a:solidFill>
                <a:effectLst/>
                <a:latin typeface="Segoe UI" panose="020B0502040204020203" pitchFamily="34" charset="0"/>
              </a:rPr>
              <a:t>	</a:t>
            </a:r>
          </a:p>
          <a:p>
            <a:pPr algn="l" rtl="0" fontAlgn="base"/>
            <a:r>
              <a:rPr lang="en-US" sz="4400" b="0" i="0" dirty="0">
                <a:solidFill>
                  <a:srgbClr val="000000"/>
                </a:solidFill>
                <a:effectLst/>
                <a:latin typeface="Segoe UI" panose="020B0502040204020203" pitchFamily="34" charset="0"/>
              </a:rPr>
              <a:t>	</a:t>
            </a:r>
            <a:r>
              <a:rPr lang="en-US" sz="1800" b="0" i="1" dirty="0">
                <a:solidFill>
                  <a:srgbClr val="0070C0"/>
                </a:solidFill>
                <a:effectLst/>
                <a:latin typeface="Calibri" panose="020F0502020204030204" pitchFamily="34" charset="0"/>
              </a:rPr>
              <a:t>&lt;&lt;BOD girls ask all recipients to exit Stage RIGHT&gt;&gt;</a:t>
            </a:r>
            <a:r>
              <a:rPr lang="en-US" sz="1800" b="0" i="0" dirty="0">
                <a:solidFill>
                  <a:srgbClr val="0070C0"/>
                </a:solidFill>
                <a:effectLst/>
                <a:latin typeface="Calibri" panose="020F0502020204030204" pitchFamily="34" charset="0"/>
              </a:rPr>
              <a:t> </a:t>
            </a:r>
            <a:endParaRPr lang="en-US" sz="4400" b="0" i="0" dirty="0">
              <a:solidFill>
                <a:srgbClr val="000000"/>
              </a:solidFill>
              <a:effectLst/>
              <a:latin typeface="Segoe UI" panose="020B0502040204020203" pitchFamily="34" charset="0"/>
            </a:endParaRPr>
          </a:p>
          <a:p>
            <a:pPr algn="l" rtl="0" fontAlgn="base"/>
            <a:endParaRPr lang="en-US" sz="4400" b="0" i="0" dirty="0">
              <a:solidFill>
                <a:srgbClr val="000000"/>
              </a:solidFill>
              <a:effectLst/>
              <a:latin typeface="Segoe UI" panose="020B0502040204020203" pitchFamily="34" charset="0"/>
            </a:endParaRPr>
          </a:p>
          <a:p>
            <a:pPr algn="l" rtl="0" fontAlgn="base"/>
            <a:r>
              <a:rPr lang="en-US" sz="4400" b="0" i="0" dirty="0">
                <a:solidFill>
                  <a:srgbClr val="000000"/>
                </a:solidFill>
                <a:effectLst/>
                <a:latin typeface="Segoe UI" panose="020B0502040204020203" pitchFamily="34" charset="0"/>
              </a:rPr>
              <a:t>	</a:t>
            </a:r>
            <a:r>
              <a:rPr lang="en-US" sz="1800" b="0" i="1" dirty="0">
                <a:solidFill>
                  <a:srgbClr val="0070C0"/>
                </a:solidFill>
                <a:effectLst/>
                <a:latin typeface="Calibri" panose="020F0502020204030204" pitchFamily="34" charset="0"/>
              </a:rPr>
              <a:t>&lt;&lt;SPEAKER exits Stage RIGHT&gt;&gt;</a:t>
            </a:r>
            <a:r>
              <a:rPr lang="en-US" sz="1800" b="0" i="0" dirty="0">
                <a:solidFill>
                  <a:srgbClr val="0070C0"/>
                </a:solidFill>
                <a:effectLst/>
                <a:latin typeface="Calibri" panose="020F0502020204030204" pitchFamily="34" charset="0"/>
              </a:rPr>
              <a:t> </a:t>
            </a:r>
            <a:endParaRPr lang="en-US" sz="4400" b="0" i="0" dirty="0">
              <a:solidFill>
                <a:srgbClr val="000000"/>
              </a:solidFill>
              <a:effectLst/>
              <a:latin typeface="Segoe UI" panose="020B0502040204020203" pitchFamily="34" charset="0"/>
            </a:endParaRPr>
          </a:p>
          <a:p>
            <a:pPr algn="l" rtl="0" fontAlgn="base"/>
            <a:endParaRPr lang="en-US" sz="4400" b="0" i="0" dirty="0">
              <a:solidFill>
                <a:srgbClr val="000000"/>
              </a:solidFill>
              <a:effectLst/>
              <a:latin typeface="Segoe UI" panose="020B0502040204020203" pitchFamily="34" charset="0"/>
            </a:endParaRPr>
          </a:p>
          <a:p>
            <a:pPr algn="l" rtl="0" fontAlgn="base"/>
            <a:r>
              <a:rPr lang="en-US" sz="4400" b="0" i="0" dirty="0">
                <a:solidFill>
                  <a:srgbClr val="000000"/>
                </a:solidFill>
                <a:effectLst/>
                <a:latin typeface="Segoe UI" panose="020B0502040204020203" pitchFamily="34" charset="0"/>
              </a:rPr>
              <a:t>	</a:t>
            </a:r>
            <a:r>
              <a:rPr lang="en-US" sz="1800" b="0" i="1" dirty="0">
                <a:solidFill>
                  <a:srgbClr val="0070C0"/>
                </a:solidFill>
                <a:effectLst/>
                <a:latin typeface="Calibri" panose="020F0502020204030204" pitchFamily="34" charset="0"/>
              </a:rPr>
              <a:t>&lt;&lt;Emcee 1 at Stage RIGHT podium&gt;&gt;</a:t>
            </a:r>
            <a:r>
              <a:rPr lang="en-US" sz="1800" b="0" i="0" dirty="0">
                <a:solidFill>
                  <a:srgbClr val="0070C0"/>
                </a:solidFill>
                <a:effectLst/>
                <a:latin typeface="Calibri" panose="020F0502020204030204" pitchFamily="34" charset="0"/>
              </a:rPr>
              <a:t> </a:t>
            </a:r>
          </a:p>
          <a:p>
            <a:pPr algn="l" rtl="0" fontAlgn="base"/>
            <a:endParaRPr lang="en-US" sz="4400" b="0" i="0" dirty="0">
              <a:solidFill>
                <a:srgbClr val="000000"/>
              </a:solidFill>
              <a:effectLst/>
              <a:latin typeface="Segoe UI" panose="020B0502040204020203" pitchFamily="34" charset="0"/>
            </a:endParaRPr>
          </a:p>
          <a:p>
            <a:pPr algn="l" rtl="0" fontAlgn="base"/>
            <a:endParaRPr lang="en-US" sz="1800" b="1" i="0" dirty="0">
              <a:solidFill>
                <a:srgbClr val="7030A0"/>
              </a:solidFill>
              <a:effectLst/>
              <a:latin typeface="Calibri" panose="020F0502020204030204" pitchFamily="34" charset="0"/>
            </a:endParaRPr>
          </a:p>
          <a:p>
            <a:pPr algn="l" rtl="0" fontAlgn="base"/>
            <a:r>
              <a:rPr lang="en-US" sz="1800" b="1" i="0" dirty="0">
                <a:solidFill>
                  <a:srgbClr val="7030A0"/>
                </a:solidFill>
                <a:effectLst/>
                <a:latin typeface="Calibri" panose="020F0502020204030204" pitchFamily="34" charset="0"/>
              </a:rPr>
              <a:t>EMCEE 1:</a:t>
            </a:r>
            <a:r>
              <a:rPr lang="en-US" sz="1800" b="0" i="0" dirty="0">
                <a:solidFill>
                  <a:srgbClr val="7030A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Thank you so much, </a:t>
            </a:r>
            <a:r>
              <a:rPr lang="en-US" sz="1800" b="1" i="0" dirty="0">
                <a:solidFill>
                  <a:srgbClr val="000000"/>
                </a:solidFill>
                <a:effectLst/>
                <a:latin typeface="Calibri" panose="020F0502020204030204" pitchFamily="34" charset="0"/>
              </a:rPr>
              <a:t>&lt;&lt;</a:t>
            </a:r>
            <a:r>
              <a:rPr lang="en-US" sz="1800" b="1" dirty="0">
                <a:solidFill>
                  <a:srgbClr val="31849B"/>
                </a:solidFill>
                <a:effectLst/>
                <a:latin typeface="Calibri" panose="020F0502020204030204" pitchFamily="34" charset="0"/>
                <a:ea typeface="MS Mincho" panose="02020609040205080304" pitchFamily="49" charset="-128"/>
                <a:cs typeface="Arial" panose="020B0604020202020204" pitchFamily="34" charset="0"/>
              </a:rPr>
              <a:t>Outstanding Senior Speaker Name</a:t>
            </a:r>
            <a:r>
              <a:rPr lang="en-US" sz="1800" b="1" i="0" dirty="0">
                <a:solidFill>
                  <a:srgbClr val="FF0000"/>
                </a:solidFill>
                <a:effectLst/>
                <a:latin typeface="Calibri" panose="020F0502020204030204" pitchFamily="34" charset="0"/>
              </a:rPr>
              <a:t>&gt;&gt;</a:t>
            </a:r>
            <a:r>
              <a:rPr lang="en-US" sz="1800" b="0" i="0" dirty="0">
                <a:solidFill>
                  <a:srgbClr val="000000"/>
                </a:solidFill>
                <a:effectLst/>
                <a:latin typeface="Calibri" panose="020F0502020204030204" pitchFamily="34" charset="0"/>
              </a:rPr>
              <a:t>, and congratulations to all our recipients!  </a:t>
            </a:r>
            <a:endParaRPr lang="en-US" sz="4400" b="0" i="0" dirty="0">
              <a:solidFill>
                <a:srgbClr val="000000"/>
              </a:solidFill>
              <a:effectLst/>
              <a:latin typeface="Segoe UI" panose="020B0502040204020203" pitchFamily="34" charset="0"/>
            </a:endParaRPr>
          </a:p>
          <a:p>
            <a:pPr algn="l" rtl="0" fontAlgn="base"/>
            <a:endParaRPr lang="en-US" sz="4400" b="0" i="0" dirty="0">
              <a:solidFill>
                <a:srgbClr val="000000"/>
              </a:solidFill>
              <a:effectLst/>
              <a:latin typeface="Segoe UI" panose="020B0502040204020203" pitchFamily="34" charset="0"/>
            </a:endParaRPr>
          </a:p>
          <a:p>
            <a:pPr algn="l" rtl="0" fontAlgn="base"/>
            <a:r>
              <a:rPr lang="en-US" sz="4400" b="0" i="0" dirty="0">
                <a:solidFill>
                  <a:srgbClr val="000000"/>
                </a:solidFill>
                <a:effectLst/>
                <a:latin typeface="Segoe UI" panose="020B0502040204020203" pitchFamily="34" charset="0"/>
              </a:rPr>
              <a:t>	</a:t>
            </a:r>
            <a:r>
              <a:rPr lang="en-US" sz="1800" b="0" i="1" dirty="0">
                <a:solidFill>
                  <a:srgbClr val="0070C0"/>
                </a:solidFill>
                <a:effectLst/>
                <a:latin typeface="Calibri" panose="020F0502020204030204" pitchFamily="34" charset="0"/>
              </a:rPr>
              <a:t>&lt;&lt; Applause&gt;&gt;</a:t>
            </a:r>
            <a:r>
              <a:rPr lang="en-US" sz="1800" b="0" i="0" dirty="0">
                <a:solidFill>
                  <a:srgbClr val="0070C0"/>
                </a:solidFill>
                <a:effectLst/>
                <a:latin typeface="Calibri" panose="020F0502020204030204" pitchFamily="34" charset="0"/>
              </a:rPr>
              <a:t> </a:t>
            </a:r>
            <a:endParaRPr lang="en-US" sz="4400" b="0" i="0" dirty="0">
              <a:solidFill>
                <a:srgbClr val="000000"/>
              </a:solidFill>
              <a:effectLst/>
              <a:latin typeface="Segoe UI" panose="020B0502040204020203" pitchFamily="34" charset="0"/>
            </a:endParaRPr>
          </a:p>
          <a:p>
            <a:endParaRPr lang="en-US" dirty="0"/>
          </a:p>
        </p:txBody>
      </p:sp>
      <p:sp>
        <p:nvSpPr>
          <p:cNvPr id="4" name="Slide Number Placeholder 3">
            <a:extLst>
              <a:ext uri="{FF2B5EF4-FFF2-40B4-BE49-F238E27FC236}">
                <a16:creationId xmlns:a16="http://schemas.microsoft.com/office/drawing/2014/main" id="{34EE11EA-2206-BBC9-3DCB-50B9FC08EA93}"/>
              </a:ext>
            </a:extLst>
          </p:cNvPr>
          <p:cNvSpPr>
            <a:spLocks noGrp="1"/>
          </p:cNvSpPr>
          <p:nvPr>
            <p:ph type="sldNum" sz="quarter" idx="5"/>
          </p:nvPr>
        </p:nvSpPr>
        <p:spPr/>
        <p:txBody>
          <a:bodyPr/>
          <a:lstStyle/>
          <a:p>
            <a:fld id="{418D6D84-A646-E642-963F-FEAA763E137C}" type="slidenum">
              <a:rPr lang="en-US" smtClean="0"/>
              <a:pPr/>
              <a:t>62</a:t>
            </a:fld>
            <a:endParaRPr lang="en-US" dirty="0"/>
          </a:p>
        </p:txBody>
      </p:sp>
    </p:spTree>
    <p:extLst>
      <p:ext uri="{BB962C8B-B14F-4D97-AF65-F5344CB8AC3E}">
        <p14:creationId xmlns:p14="http://schemas.microsoft.com/office/powerpoint/2010/main" val="28691720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4B921F-3629-BB28-B3CC-95B26F803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AB4F8B-7167-2D1A-68B3-104254F538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64B638-3C5C-23F0-CF27-4A2A7A2AED72}"/>
              </a:ext>
            </a:extLst>
          </p:cNvPr>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PPT </a:t>
            </a:r>
            <a:r>
              <a:rPr lang="en-US" sz="4400" b="0" i="0" dirty="0">
                <a:solidFill>
                  <a:srgbClr val="000000"/>
                </a:solidFill>
                <a:effectLst/>
                <a:latin typeface="Calibri" panose="020F0502020204030204" pitchFamily="34" charset="0"/>
              </a:rPr>
              <a:t>–</a:t>
            </a:r>
            <a:r>
              <a:rPr lang="en-US" sz="1800" b="0" i="0" dirty="0">
                <a:solidFill>
                  <a:srgbClr val="000000"/>
                </a:solidFill>
                <a:effectLst/>
                <a:latin typeface="Calibri" panose="020F0502020204030204" pitchFamily="34" charset="0"/>
              </a:rPr>
              <a:t> EVENT LOGO </a:t>
            </a:r>
            <a:endParaRPr lang="en-US" sz="4400" b="0" i="0" dirty="0">
              <a:solidFill>
                <a:srgbClr val="000000"/>
              </a:solidFill>
              <a:effectLst/>
              <a:latin typeface="Segoe UI" panose="020B0502040204020203" pitchFamily="34" charset="0"/>
            </a:endParaRPr>
          </a:p>
          <a:p>
            <a:pPr algn="l" rtl="0" fontAlgn="base"/>
            <a:endParaRPr lang="en-US" sz="1800" b="1" i="0" dirty="0">
              <a:solidFill>
                <a:srgbClr val="7030A0"/>
              </a:solidFill>
              <a:effectLst/>
              <a:latin typeface="Calibri" panose="020F0502020204030204" pitchFamily="34" charset="0"/>
            </a:endParaRPr>
          </a:p>
          <a:p>
            <a:pPr algn="l" rtl="0" fontAlgn="base"/>
            <a:endParaRPr lang="en-US" sz="1800" b="1" i="0" dirty="0">
              <a:solidFill>
                <a:srgbClr val="7030A0"/>
              </a:solidFill>
              <a:effectLst/>
              <a:latin typeface="Calibri" panose="020F0502020204030204" pitchFamily="34" charset="0"/>
            </a:endParaRPr>
          </a:p>
          <a:p>
            <a:pPr algn="l" rtl="0" fontAlgn="base"/>
            <a:r>
              <a:rPr lang="en-US" sz="1800" b="1" i="0" dirty="0">
                <a:solidFill>
                  <a:srgbClr val="7030A0"/>
                </a:solidFill>
                <a:effectLst/>
                <a:latin typeface="Calibri" panose="020F0502020204030204" pitchFamily="34" charset="0"/>
              </a:rPr>
              <a:t>EMCEE 1:</a:t>
            </a:r>
            <a:r>
              <a:rPr lang="en-US" sz="1800" b="0" i="0" dirty="0">
                <a:solidFill>
                  <a:srgbClr val="7030A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I’d like to invite </a:t>
            </a:r>
            <a:r>
              <a:rPr lang="en-US" sz="1800" b="1" i="0" dirty="0">
                <a:solidFill>
                  <a:srgbClr val="FF0000"/>
                </a:solidFill>
                <a:effectLst/>
                <a:latin typeface="Calibri" panose="020F0502020204030204" pitchFamily="34" charset="0"/>
              </a:rPr>
              <a:t>&lt;&lt;Speaker&gt;&gt; </a:t>
            </a:r>
            <a:r>
              <a:rPr lang="en-US" sz="1800" b="0" i="0" dirty="0">
                <a:solidFill>
                  <a:srgbClr val="000000"/>
                </a:solidFill>
                <a:effectLst/>
                <a:latin typeface="Calibri" panose="020F0502020204030204" pitchFamily="34" charset="0"/>
              </a:rPr>
              <a:t>back to the stage to present our next award – the Medal of Honor. </a:t>
            </a:r>
            <a:endParaRPr lang="en-US" sz="4400" b="0" i="0" dirty="0">
              <a:solidFill>
                <a:srgbClr val="000000"/>
              </a:solidFill>
              <a:effectLst/>
              <a:latin typeface="Segoe UI" panose="020B0502040204020203" pitchFamily="34" charset="0"/>
            </a:endParaRPr>
          </a:p>
          <a:p>
            <a:pPr algn="l" rtl="0" fontAlgn="base"/>
            <a:endParaRPr lang="en-US" sz="44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&lt;&lt;Emcee 1 exits stage RIGHT&gt;&gt;</a:t>
            </a:r>
            <a:r>
              <a:rPr lang="en-US" sz="1800" b="0" i="0" dirty="0">
                <a:solidFill>
                  <a:srgbClr val="0070C0"/>
                </a:solidFill>
                <a:effectLst/>
                <a:latin typeface="Calibri" panose="020F0502020204030204" pitchFamily="34" charset="0"/>
              </a:rPr>
              <a:t> </a:t>
            </a:r>
            <a:endParaRPr lang="en-US" sz="4400" b="0" i="0" dirty="0">
              <a:solidFill>
                <a:srgbClr val="000000"/>
              </a:solidFill>
              <a:effectLst/>
              <a:latin typeface="Segoe UI" panose="020B0502040204020203" pitchFamily="34" charset="0"/>
            </a:endParaRPr>
          </a:p>
          <a:p>
            <a:pPr algn="l" rtl="0" fontAlgn="base"/>
            <a:endParaRPr lang="en-US" sz="44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&lt;&lt;Speaker at Stage LEFT podium&gt;&gt;</a:t>
            </a:r>
            <a:r>
              <a:rPr lang="en-US" sz="1800" b="0" i="0" dirty="0">
                <a:solidFill>
                  <a:srgbClr val="0070C0"/>
                </a:solidFill>
                <a:effectLst/>
                <a:latin typeface="Calibri" panose="020F0502020204030204" pitchFamily="34" charset="0"/>
              </a:rPr>
              <a:t> </a:t>
            </a:r>
          </a:p>
          <a:p>
            <a:pPr algn="l" rtl="0" fontAlgn="base"/>
            <a:endParaRPr lang="en-US" sz="1800" b="0" i="0" dirty="0">
              <a:solidFill>
                <a:srgbClr val="0070C0"/>
              </a:solidFill>
              <a:effectLst/>
              <a:latin typeface="Calibri" panose="020F0502020204030204" pitchFamily="34" charset="0"/>
            </a:endParaRPr>
          </a:p>
          <a:p>
            <a:pPr algn="l" rtl="0" fontAlgn="base"/>
            <a:endParaRPr lang="en-US" sz="4400" b="0" i="0" dirty="0">
              <a:solidFill>
                <a:srgbClr val="000000"/>
              </a:solidFill>
              <a:effectLst/>
              <a:latin typeface="Segoe UI" panose="020B0502040204020203" pitchFamily="34" charset="0"/>
            </a:endParaRPr>
          </a:p>
          <a:p>
            <a:pPr algn="l" rtl="0" fontAlgn="base"/>
            <a:r>
              <a:rPr lang="en-US" sz="1800" b="1" i="0" u="sng" dirty="0">
                <a:solidFill>
                  <a:srgbClr val="000000"/>
                </a:solidFill>
                <a:effectLst/>
                <a:latin typeface="Calibri" panose="020F0502020204030204" pitchFamily="34" charset="0"/>
              </a:rPr>
              <a:t>MERITORIOUS SERVICE AWARD</a:t>
            </a:r>
            <a:r>
              <a:rPr lang="en-US" sz="1800" b="0" i="0" dirty="0">
                <a:solidFill>
                  <a:srgbClr val="000000"/>
                </a:solidFill>
                <a:effectLst/>
                <a:latin typeface="Calibri" panose="020F0502020204030204" pitchFamily="34" charset="0"/>
              </a:rPr>
              <a:t> </a:t>
            </a:r>
          </a:p>
          <a:p>
            <a:pPr algn="l" rtl="0" fontAlgn="base"/>
            <a:endParaRPr lang="en-US" sz="4400" b="0" i="0" dirty="0">
              <a:solidFill>
                <a:srgbClr val="000000"/>
              </a:solidFill>
              <a:effectLst/>
              <a:latin typeface="Segoe UI" panose="020B0502040204020203" pitchFamily="34" charset="0"/>
            </a:endParaRPr>
          </a:p>
          <a:p>
            <a:pPr algn="l" rtl="0" fontAlgn="base"/>
            <a:r>
              <a:rPr lang="en-US" sz="1800" b="1" dirty="0">
                <a:solidFill>
                  <a:srgbClr val="92D050"/>
                </a:solidFill>
                <a:effectLst/>
                <a:latin typeface="Calibri" panose="020F0502020204030204" pitchFamily="34" charset="0"/>
                <a:ea typeface="MS Mincho" panose="02020609040205080304" pitchFamily="49" charset="-128"/>
                <a:cs typeface="Arial" panose="020B0604020202020204" pitchFamily="34" charset="0"/>
              </a:rPr>
              <a:t>MEDAL OF HONOR SPEAKER:</a:t>
            </a:r>
            <a:r>
              <a:rPr lang="en-US" sz="1800" dirty="0">
                <a:solidFill>
                  <a:srgbClr val="92D050"/>
                </a:solidFill>
                <a:effectLst/>
                <a:latin typeface="Calibri" panose="020F0502020204030204" pitchFamily="34" charset="0"/>
                <a:ea typeface="MS Mincho" panose="02020609040205080304" pitchFamily="49" charset="-128"/>
                <a:cs typeface="Arial" panose="020B0604020202020204" pitchFamily="34" charset="0"/>
              </a:rPr>
              <a:t> </a:t>
            </a:r>
            <a:r>
              <a:rPr lang="en-US" sz="1800" b="0" i="0" dirty="0">
                <a:solidFill>
                  <a:srgbClr val="000000"/>
                </a:solidFill>
                <a:effectLst/>
                <a:latin typeface="Calibri" panose="020F0502020204030204" pitchFamily="34" charset="0"/>
              </a:rPr>
              <a:t>Every Girl Scout is prepared to do heroic things. But volunteers like you really make that possible with hands-on training and skill building.  </a:t>
            </a:r>
            <a:endParaRPr lang="en-US" sz="4400" b="0" i="0" dirty="0">
              <a:solidFill>
                <a:srgbClr val="000000"/>
              </a:solidFill>
              <a:effectLst/>
              <a:latin typeface="Segoe UI" panose="020B0502040204020203" pitchFamily="34" charset="0"/>
            </a:endParaRPr>
          </a:p>
          <a:p>
            <a:pPr rtl="0" fontAlgn="base"/>
            <a:endParaRPr lang="en-US" sz="900" b="0" i="0" kern="1200" dirty="0">
              <a:solidFill>
                <a:schemeClr val="tx1"/>
              </a:solidFill>
              <a:effectLst/>
              <a:latin typeface="Girl Scout Display Light" panose="02020003000000000000" pitchFamily="18" charset="0"/>
              <a:ea typeface="+mn-ea"/>
              <a:cs typeface="+mn-cs"/>
            </a:endParaRPr>
          </a:p>
        </p:txBody>
      </p:sp>
      <p:sp>
        <p:nvSpPr>
          <p:cNvPr id="4" name="Slide Number Placeholder 3">
            <a:extLst>
              <a:ext uri="{FF2B5EF4-FFF2-40B4-BE49-F238E27FC236}">
                <a16:creationId xmlns:a16="http://schemas.microsoft.com/office/drawing/2014/main" id="{B5693E3C-BFBB-66B2-B781-160C4BBEC120}"/>
              </a:ext>
            </a:extLst>
          </p:cNvPr>
          <p:cNvSpPr>
            <a:spLocks noGrp="1"/>
          </p:cNvSpPr>
          <p:nvPr>
            <p:ph type="sldNum" sz="quarter" idx="5"/>
          </p:nvPr>
        </p:nvSpPr>
        <p:spPr/>
        <p:txBody>
          <a:bodyPr/>
          <a:lstStyle/>
          <a:p>
            <a:fld id="{418D6D84-A646-E642-963F-FEAA763E137C}" type="slidenum">
              <a:rPr lang="en-US" smtClean="0"/>
              <a:pPr/>
              <a:t>63</a:t>
            </a:fld>
            <a:endParaRPr lang="en-US" dirty="0"/>
          </a:p>
        </p:txBody>
      </p:sp>
    </p:spTree>
    <p:extLst>
      <p:ext uri="{BB962C8B-B14F-4D97-AF65-F5344CB8AC3E}">
        <p14:creationId xmlns:p14="http://schemas.microsoft.com/office/powerpoint/2010/main" val="10753103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PPT </a:t>
            </a:r>
            <a:r>
              <a:rPr lang="en-US" sz="4400" b="0" i="0" dirty="0">
                <a:solidFill>
                  <a:srgbClr val="000000"/>
                </a:solidFill>
                <a:effectLst/>
                <a:latin typeface="WordVisi_MSFontService"/>
              </a:rPr>
              <a:t>–</a:t>
            </a:r>
            <a:r>
              <a:rPr lang="en-US" sz="1800" b="0" i="0" dirty="0">
                <a:solidFill>
                  <a:srgbClr val="000000"/>
                </a:solidFill>
                <a:effectLst/>
                <a:latin typeface="Calibri" panose="020F0502020204030204" pitchFamily="34" charset="0"/>
              </a:rPr>
              <a:t> MEDAL OF HONOR AWARD </a:t>
            </a:r>
          </a:p>
          <a:p>
            <a:pPr algn="l" rtl="0" fontAlgn="base"/>
            <a:endParaRPr lang="en-US" b="0" i="0" dirty="0">
              <a:solidFill>
                <a:srgbClr val="000000"/>
              </a:solidFill>
              <a:effectLst/>
              <a:latin typeface="Segoe UI" panose="020B0502040204020203" pitchFamily="34" charset="0"/>
            </a:endParaRPr>
          </a:p>
          <a:p>
            <a:pPr algn="l" rtl="0" fontAlgn="base"/>
            <a:endParaRPr lang="en-US" sz="1800" b="1" i="0" dirty="0">
              <a:solidFill>
                <a:srgbClr val="00B050"/>
              </a:solidFill>
              <a:effectLst/>
              <a:latin typeface="Calibri" panose="020F0502020204030204" pitchFamily="34" charset="0"/>
            </a:endParaRPr>
          </a:p>
          <a:p>
            <a:pPr algn="l" rtl="0" fontAlgn="base"/>
            <a:r>
              <a:rPr lang="en-US" sz="1800" b="1" dirty="0">
                <a:solidFill>
                  <a:srgbClr val="92D050"/>
                </a:solidFill>
                <a:effectLst/>
                <a:latin typeface="Calibri" panose="020F0502020204030204" pitchFamily="34" charset="0"/>
                <a:ea typeface="MS Mincho" panose="02020609040205080304" pitchFamily="49" charset="-128"/>
                <a:cs typeface="Arial" panose="020B0604020202020204" pitchFamily="34" charset="0"/>
              </a:rPr>
              <a:t>MEDAL OF HONOR SPEAKER:</a:t>
            </a:r>
            <a:r>
              <a:rPr lang="en-US" sz="1800" dirty="0">
                <a:solidFill>
                  <a:srgbClr val="92D050"/>
                </a:solidFill>
                <a:effectLst/>
                <a:latin typeface="Calibri" panose="020F0502020204030204" pitchFamily="34" charset="0"/>
                <a:ea typeface="MS Mincho" panose="02020609040205080304" pitchFamily="49" charset="-128"/>
                <a:cs typeface="Arial" panose="020B0604020202020204" pitchFamily="34" charset="0"/>
              </a:rPr>
              <a:t> </a:t>
            </a:r>
            <a:r>
              <a:rPr lang="en-US" sz="1800" b="0" i="0" dirty="0">
                <a:solidFill>
                  <a:srgbClr val="000000"/>
                </a:solidFill>
                <a:effectLst/>
                <a:latin typeface="Calibri" panose="020F0502020204030204" pitchFamily="34" charset="0"/>
              </a:rPr>
              <a:t>Indeed, for more than 100 years, Girl Scouts has celebrated girls whose actions save the life of another. Today, the national Meritorious Service Awards – the Bronze Cross and the Medal of Honor – may be presented to a Girl Scout aged 5 to 17, who saved or attempted to save a life under circumstances that indicate heroism. Applications for lifesaving awards are reviewed by our council and final approval is given by GSUSA.  </a:t>
            </a:r>
            <a:endParaRPr lang="en-US" b="0" i="0" dirty="0">
              <a:solidFill>
                <a:srgbClr val="000000"/>
              </a:solidFill>
              <a:effectLst/>
              <a:latin typeface="Segoe UI" panose="020B0502040204020203" pitchFamily="34" charset="0"/>
            </a:endParaRPr>
          </a:p>
          <a:p>
            <a:pPr algn="l" rtl="0" fontAlgn="base"/>
            <a:endParaRPr lang="en-US" sz="1800" b="1" i="0" dirty="0">
              <a:solidFill>
                <a:srgbClr val="00B050"/>
              </a:solidFill>
              <a:effectLst/>
              <a:latin typeface="Calibri" panose="020F0502020204030204" pitchFamily="34" charset="0"/>
            </a:endParaRPr>
          </a:p>
          <a:p>
            <a:pPr algn="l" rtl="0" fontAlgn="base"/>
            <a:r>
              <a:rPr lang="en-US" sz="1800" b="1" dirty="0">
                <a:solidFill>
                  <a:srgbClr val="92D050"/>
                </a:solidFill>
                <a:effectLst/>
                <a:latin typeface="Calibri" panose="020F0502020204030204" pitchFamily="34" charset="0"/>
                <a:ea typeface="MS Mincho" panose="02020609040205080304" pitchFamily="49" charset="-128"/>
                <a:cs typeface="Arial" panose="020B0604020202020204" pitchFamily="34" charset="0"/>
              </a:rPr>
              <a:t>MEDAL OF HONOR SPEAKER:</a:t>
            </a:r>
            <a:r>
              <a:rPr lang="en-US" sz="1800" dirty="0">
                <a:solidFill>
                  <a:srgbClr val="92D050"/>
                </a:solidFill>
                <a:effectLst/>
                <a:latin typeface="Calibri" panose="020F0502020204030204" pitchFamily="34" charset="0"/>
                <a:ea typeface="MS Mincho" panose="02020609040205080304" pitchFamily="49" charset="-128"/>
                <a:cs typeface="Arial" panose="020B0604020202020204" pitchFamily="34" charset="0"/>
              </a:rPr>
              <a:t> </a:t>
            </a:r>
            <a:r>
              <a:rPr lang="en-US" sz="1800" b="0" i="0" dirty="0">
                <a:solidFill>
                  <a:srgbClr val="000000"/>
                </a:solidFill>
                <a:effectLst/>
                <a:latin typeface="Calibri" panose="020F0502020204030204" pitchFamily="34" charset="0"/>
              </a:rPr>
              <a:t>Today, we are proud to recognize Girl Scouts earning this remarkable and truly prestigious award: </a:t>
            </a:r>
            <a:r>
              <a:rPr lang="en-US" sz="1800" b="1" i="0" dirty="0">
                <a:solidFill>
                  <a:srgbClr val="FF0000"/>
                </a:solidFill>
                <a:effectLst/>
                <a:latin typeface="Calibri" panose="020F0502020204030204" pitchFamily="34" charset="0"/>
              </a:rPr>
              <a:t>&lt;&lt;Name&gt;&gt;</a:t>
            </a:r>
            <a:r>
              <a:rPr lang="en-US" sz="1800" b="0" i="0" dirty="0">
                <a:solidFill>
                  <a:srgbClr val="000000"/>
                </a:solidFill>
                <a:effectLst/>
                <a:latin typeface="Calibri" panose="020F0502020204030204" pitchFamily="34" charset="0"/>
              </a:rPr>
              <a:t> from </a:t>
            </a:r>
            <a:r>
              <a:rPr lang="en-US" sz="1800" b="1" i="0" dirty="0">
                <a:solidFill>
                  <a:srgbClr val="FF0000"/>
                </a:solidFill>
                <a:effectLst/>
                <a:latin typeface="Calibri" panose="020F0502020204030204" pitchFamily="34" charset="0"/>
              </a:rPr>
              <a:t>&lt;&lt;Service Unit, Troop&gt;&gt;</a:t>
            </a:r>
            <a:r>
              <a:rPr lang="en-US" sz="1800" b="0" i="0" dirty="0">
                <a:solidFill>
                  <a:srgbClr val="000000"/>
                </a:solidFill>
                <a:effectLst/>
                <a:latin typeface="Calibri" panose="020F0502020204030204" pitchFamily="34" charset="0"/>
              </a:rPr>
              <a:t>. W</a:t>
            </a:r>
            <a:r>
              <a:rPr lang="en-US" sz="1800" b="0" i="1" dirty="0">
                <a:solidFill>
                  <a:srgbClr val="000000"/>
                </a:solidFill>
                <a:effectLst/>
                <a:latin typeface="Calibri" panose="020F0502020204030204" pitchFamily="34" charset="0"/>
              </a:rPr>
              <a:t>ill you please join us on stage?</a:t>
            </a:r>
            <a:endParaRPr lang="en-US" sz="9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a:t>
            </a:r>
          </a:p>
          <a:p>
            <a:pPr algn="l" rtl="0" fontAlgn="base"/>
            <a:r>
              <a:rPr lang="en-US" sz="1800" b="0" i="1" dirty="0">
                <a:solidFill>
                  <a:srgbClr val="0070C0"/>
                </a:solidFill>
                <a:effectLst/>
                <a:latin typeface="Calibri" panose="020F0502020204030204" pitchFamily="34" charset="0"/>
              </a:rPr>
              <a:t>	&lt;&lt; Applause&gt;&gt;</a:t>
            </a:r>
            <a:r>
              <a:rPr lang="en-US" sz="1800" b="0" i="0" dirty="0">
                <a:solidFill>
                  <a:srgbClr val="0070C0"/>
                </a:solidFill>
                <a:effectLst/>
                <a:latin typeface="Calibri" panose="020F0502020204030204" pitchFamily="34" charset="0"/>
              </a:rPr>
              <a:t> </a:t>
            </a:r>
            <a:endParaRPr lang="en-US" sz="900" b="0" i="0" dirty="0">
              <a:solidFill>
                <a:srgbClr val="000000"/>
              </a:solidFill>
              <a:effectLst/>
              <a:latin typeface="Segoe UI" panose="020B0502040204020203" pitchFamily="34" charset="0"/>
            </a:endParaRPr>
          </a:p>
          <a:p>
            <a:pPr algn="l" rtl="0" fontAlgn="base"/>
            <a:endParaRPr lang="en-US" sz="9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&lt;&lt;Awardee enters&gt;&gt;</a:t>
            </a:r>
            <a:r>
              <a:rPr lang="en-US" sz="1800" b="0" i="0" dirty="0">
                <a:solidFill>
                  <a:srgbClr val="0070C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418D6D84-A646-E642-963F-FEAA763E137C}" type="slidenum">
              <a:rPr lang="en-US" smtClean="0"/>
              <a:pPr/>
              <a:t>64</a:t>
            </a:fld>
            <a:endParaRPr lang="en-US" dirty="0"/>
          </a:p>
        </p:txBody>
      </p:sp>
    </p:spTree>
    <p:extLst>
      <p:ext uri="{BB962C8B-B14F-4D97-AF65-F5344CB8AC3E}">
        <p14:creationId xmlns:p14="http://schemas.microsoft.com/office/powerpoint/2010/main" val="9208258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PPT </a:t>
            </a:r>
            <a:r>
              <a:rPr lang="en-US" sz="4400" b="0" i="0" dirty="0">
                <a:solidFill>
                  <a:srgbClr val="000000"/>
                </a:solidFill>
                <a:effectLst/>
                <a:latin typeface="WordVisi_MSFontService"/>
              </a:rPr>
              <a:t>–</a:t>
            </a:r>
            <a:r>
              <a:rPr lang="en-US" sz="1800" b="0" i="0" dirty="0">
                <a:solidFill>
                  <a:srgbClr val="000000"/>
                </a:solidFill>
                <a:effectLst/>
                <a:latin typeface="Calibri" panose="020F0502020204030204" pitchFamily="34" charset="0"/>
              </a:rPr>
              <a:t> MEDAL OF HONOR AWARDEE NAMECARD</a:t>
            </a:r>
          </a:p>
          <a:p>
            <a:pPr algn="l" rtl="0" fontAlgn="base"/>
            <a:endParaRPr lang="en-US" b="0" i="0" dirty="0">
              <a:solidFill>
                <a:srgbClr val="000000"/>
              </a:solidFill>
              <a:effectLst/>
              <a:latin typeface="Segoe UI" panose="020B0502040204020203" pitchFamily="34" charset="0"/>
            </a:endParaRPr>
          </a:p>
          <a:p>
            <a:pPr algn="l" rtl="0" fontAlgn="base"/>
            <a:endParaRPr lang="en-US" sz="1800" b="1" i="0" dirty="0">
              <a:solidFill>
                <a:srgbClr val="00B050"/>
              </a:solidFill>
              <a:effectLst/>
              <a:latin typeface="Calibri" panose="020F0502020204030204" pitchFamily="34" charset="0"/>
            </a:endParaRPr>
          </a:p>
          <a:p>
            <a:pPr algn="l" rtl="0" fontAlgn="base"/>
            <a:r>
              <a:rPr lang="en-US" sz="1800" b="1" dirty="0">
                <a:solidFill>
                  <a:srgbClr val="92D050"/>
                </a:solidFill>
                <a:effectLst/>
                <a:latin typeface="Calibri" panose="020F0502020204030204" pitchFamily="34" charset="0"/>
                <a:ea typeface="MS Mincho" panose="02020609040205080304" pitchFamily="49" charset="-128"/>
                <a:cs typeface="Arial" panose="020B0604020202020204" pitchFamily="34" charset="0"/>
              </a:rPr>
              <a:t>MEDAL OF HONOR SPEAKER:</a:t>
            </a:r>
            <a:r>
              <a:rPr lang="en-US" sz="1800" dirty="0">
                <a:solidFill>
                  <a:srgbClr val="92D050"/>
                </a:solidFill>
                <a:effectLst/>
                <a:latin typeface="Calibri" panose="020F0502020204030204" pitchFamily="34" charset="0"/>
                <a:ea typeface="MS Mincho" panose="02020609040205080304" pitchFamily="49" charset="-128"/>
                <a:cs typeface="Arial" panose="020B0604020202020204" pitchFamily="34" charset="0"/>
              </a:rPr>
              <a:t> </a:t>
            </a:r>
            <a:r>
              <a:rPr lang="en-US" sz="1800" b="1" i="0" dirty="0">
                <a:solidFill>
                  <a:srgbClr val="FF0000"/>
                </a:solidFill>
                <a:effectLst/>
                <a:latin typeface="Calibri" panose="020F0502020204030204" pitchFamily="34" charset="0"/>
              </a:rPr>
              <a:t>&lt;&lt;Story about the Girl Scout’s heroic act.&gt;&gt; </a:t>
            </a:r>
            <a:endParaRPr lang="en-US" b="1"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418D6D84-A646-E642-963F-FEAA763E137C}" type="slidenum">
              <a:rPr lang="en-US" smtClean="0"/>
              <a:pPr/>
              <a:t>65</a:t>
            </a:fld>
            <a:endParaRPr lang="en-US" dirty="0"/>
          </a:p>
        </p:txBody>
      </p:sp>
    </p:spTree>
    <p:extLst>
      <p:ext uri="{BB962C8B-B14F-4D97-AF65-F5344CB8AC3E}">
        <p14:creationId xmlns:p14="http://schemas.microsoft.com/office/powerpoint/2010/main" val="26244720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F1EA6-0FFA-46CC-847D-71A20E008F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E6B42D-2460-F0D6-8193-05A640EE0E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7C0B36-6E8C-0D85-F108-8545ED1FA3AE}"/>
              </a:ext>
            </a:extLst>
          </p:cNvPr>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PPT – MEDAL OF HONOR </a:t>
            </a:r>
          </a:p>
          <a:p>
            <a:pPr algn="l" rtl="0" fontAlgn="base"/>
            <a:endParaRPr lang="en-US" sz="4400" b="0" i="0" dirty="0">
              <a:solidFill>
                <a:srgbClr val="000000"/>
              </a:solidFill>
              <a:effectLst/>
              <a:latin typeface="Segoe UI" panose="020B0502040204020203" pitchFamily="34" charset="0"/>
            </a:endParaRPr>
          </a:p>
          <a:p>
            <a:pPr algn="l" rtl="0" fontAlgn="base"/>
            <a:endParaRPr lang="en-US" sz="1800" b="1" i="0" dirty="0">
              <a:solidFill>
                <a:srgbClr val="00B050"/>
              </a:solidFill>
              <a:effectLst/>
              <a:latin typeface="Calibri" panose="020F0502020204030204" pitchFamily="34" charset="0"/>
            </a:endParaRPr>
          </a:p>
          <a:p>
            <a:pPr algn="l" rtl="0" fontAlgn="base"/>
            <a:r>
              <a:rPr lang="en-US" sz="1800" b="1" i="0" dirty="0">
                <a:solidFill>
                  <a:srgbClr val="00B050"/>
                </a:solidFill>
                <a:effectLst/>
                <a:latin typeface="Calibri" panose="020F0502020204030204" pitchFamily="34" charset="0"/>
              </a:rPr>
              <a:t>EMCEE 2:</a:t>
            </a:r>
            <a:r>
              <a:rPr lang="en-US" sz="1800" b="0" i="0" dirty="0">
                <a:solidFill>
                  <a:srgbClr val="00B05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It is my pleasure to present the Medal of Honor to </a:t>
            </a:r>
            <a:r>
              <a:rPr lang="en-US" sz="1800" b="1" i="0" dirty="0">
                <a:solidFill>
                  <a:srgbClr val="FF0000"/>
                </a:solidFill>
                <a:effectLst/>
                <a:latin typeface="Calibri" panose="020F0502020204030204" pitchFamily="34" charset="0"/>
              </a:rPr>
              <a:t>&lt;&lt;Name&gt;&gt;.</a:t>
            </a:r>
            <a:r>
              <a:rPr lang="en-US" sz="1800" b="0" i="0" dirty="0">
                <a:solidFill>
                  <a:srgbClr val="FF0000"/>
                </a:solidFill>
                <a:effectLst/>
                <a:latin typeface="Calibri" panose="020F0502020204030204" pitchFamily="34" charset="0"/>
              </a:rPr>
              <a:t>  </a:t>
            </a:r>
            <a:endParaRPr lang="en-US" sz="4400"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Congratulations. Your leadership and ability to take action under pressure is to be commended!  </a:t>
            </a:r>
            <a:endParaRPr lang="en-US" sz="4400" b="0" i="0" dirty="0">
              <a:solidFill>
                <a:srgbClr val="000000"/>
              </a:solidFill>
              <a:effectLst/>
              <a:latin typeface="Segoe UI" panose="020B0502040204020203" pitchFamily="34" charset="0"/>
            </a:endParaRPr>
          </a:p>
          <a:p>
            <a:pPr algn="l" rtl="0" fontAlgn="base"/>
            <a:endParaRPr lang="en-US" sz="44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&lt;&lt;Applause&gt;&gt;</a:t>
            </a:r>
            <a:r>
              <a:rPr lang="en-US" sz="1800" b="0" i="0" dirty="0">
                <a:solidFill>
                  <a:srgbClr val="0070C0"/>
                </a:solidFill>
                <a:effectLst/>
                <a:latin typeface="Calibri" panose="020F0502020204030204" pitchFamily="34" charset="0"/>
              </a:rPr>
              <a:t> </a:t>
            </a:r>
            <a:endParaRPr lang="en-US" sz="4400" b="0" i="0" dirty="0">
              <a:solidFill>
                <a:srgbClr val="000000"/>
              </a:solidFill>
              <a:effectLst/>
              <a:latin typeface="Segoe UI" panose="020B0502040204020203" pitchFamily="34" charset="0"/>
            </a:endParaRPr>
          </a:p>
          <a:p>
            <a:pPr algn="l" rtl="0" fontAlgn="base"/>
            <a:endParaRPr lang="en-US" sz="1800" b="1" i="0" dirty="0">
              <a:solidFill>
                <a:srgbClr val="00B050"/>
              </a:solidFill>
              <a:effectLst/>
              <a:latin typeface="Calibri" panose="020F0502020204030204" pitchFamily="34" charset="0"/>
            </a:endParaRPr>
          </a:p>
          <a:p>
            <a:pPr algn="l" rtl="0" fontAlgn="base"/>
            <a:r>
              <a:rPr lang="en-US" sz="1800" b="1" i="0" dirty="0">
                <a:solidFill>
                  <a:srgbClr val="00B050"/>
                </a:solidFill>
                <a:effectLst/>
                <a:latin typeface="Calibri" panose="020F0502020204030204" pitchFamily="34" charset="0"/>
              </a:rPr>
              <a:t>EMCEE 2:</a:t>
            </a:r>
            <a:r>
              <a:rPr lang="en-US" sz="1800" b="0" i="0" dirty="0">
                <a:solidFill>
                  <a:srgbClr val="00B05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Now, we have one more Girl Scout volunteer superstar to recognize… </a:t>
            </a:r>
            <a:endParaRPr lang="en-US" sz="4400" b="0" i="0" dirty="0">
              <a:solidFill>
                <a:srgbClr val="000000"/>
              </a:solidFill>
              <a:effectLst/>
              <a:latin typeface="Segoe UI" panose="020B0502040204020203" pitchFamily="34" charset="0"/>
            </a:endParaRPr>
          </a:p>
          <a:p>
            <a:pPr algn="l" rtl="0" fontAlgn="base"/>
            <a:endParaRPr lang="en-US" sz="1800" b="1" i="0" u="sng" dirty="0">
              <a:solidFill>
                <a:srgbClr val="000000"/>
              </a:solidFill>
              <a:effectLst/>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EBCCB658-1551-986D-A796-3B71C368279F}"/>
              </a:ext>
            </a:extLst>
          </p:cNvPr>
          <p:cNvSpPr>
            <a:spLocks noGrp="1"/>
          </p:cNvSpPr>
          <p:nvPr>
            <p:ph type="sldNum" sz="quarter" idx="5"/>
          </p:nvPr>
        </p:nvSpPr>
        <p:spPr/>
        <p:txBody>
          <a:bodyPr/>
          <a:lstStyle/>
          <a:p>
            <a:fld id="{418D6D84-A646-E642-963F-FEAA763E137C}" type="slidenum">
              <a:rPr lang="en-US" smtClean="0"/>
              <a:pPr/>
              <a:t>66</a:t>
            </a:fld>
            <a:endParaRPr lang="en-US" dirty="0"/>
          </a:p>
        </p:txBody>
      </p:sp>
    </p:spTree>
    <p:extLst>
      <p:ext uri="{BB962C8B-B14F-4D97-AF65-F5344CB8AC3E}">
        <p14:creationId xmlns:p14="http://schemas.microsoft.com/office/powerpoint/2010/main" val="13016977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PPT – THANKS BADGE </a:t>
            </a:r>
          </a:p>
          <a:p>
            <a:pPr algn="l" rtl="0" fontAlgn="base"/>
            <a:endParaRPr lang="en-US" b="0" i="0" dirty="0">
              <a:solidFill>
                <a:srgbClr val="000000"/>
              </a:solidFill>
              <a:effectLst/>
              <a:latin typeface="Segoe UI" panose="020B0502040204020203" pitchFamily="34" charset="0"/>
            </a:endParaRPr>
          </a:p>
          <a:p>
            <a:pPr algn="l" rtl="0" fontAlgn="base"/>
            <a:endParaRPr lang="en-US" sz="1800" b="1" i="0" dirty="0">
              <a:solidFill>
                <a:srgbClr val="00B050"/>
              </a:solidFill>
              <a:effectLst/>
              <a:latin typeface="Calibri" panose="020F0502020204030204" pitchFamily="34" charset="0"/>
            </a:endParaRPr>
          </a:p>
          <a:p>
            <a:pPr algn="l" rtl="0" fontAlgn="base"/>
            <a:r>
              <a:rPr lang="en-US" sz="1800" b="1" i="0" dirty="0">
                <a:solidFill>
                  <a:srgbClr val="00B050"/>
                </a:solidFill>
                <a:effectLst/>
                <a:latin typeface="Calibri" panose="020F0502020204030204" pitchFamily="34" charset="0"/>
              </a:rPr>
              <a:t>EMCEE 2:</a:t>
            </a:r>
            <a:r>
              <a:rPr lang="en-US" sz="1800" b="0" i="0" dirty="0">
                <a:solidFill>
                  <a:srgbClr val="00B05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The Thanks Badge is the highest award given in Girl Scouting and recognizes members whose performance is truly outstanding and benefits the entire council or the entire Girl Scout movement. Today, we are awarding a Thanks Badge Award to an incredible volunteer: </a:t>
            </a:r>
            <a:r>
              <a:rPr lang="en-US" sz="1800" b="1" i="0" dirty="0">
                <a:solidFill>
                  <a:srgbClr val="FF0000"/>
                </a:solidFill>
                <a:effectLst/>
                <a:latin typeface="Calibri" panose="020F0502020204030204" pitchFamily="34" charset="0"/>
              </a:rPr>
              <a:t>&lt;&lt;Name&gt;&gt;</a:t>
            </a:r>
            <a:r>
              <a:rPr lang="en-US" sz="1800" b="0" i="0" dirty="0">
                <a:solidFill>
                  <a:srgbClr val="000000"/>
                </a:solidFill>
                <a:effectLst/>
                <a:latin typeface="Calibri" panose="020F0502020204030204" pitchFamily="34" charset="0"/>
              </a:rPr>
              <a:t>. Will you please join us on stage, </a:t>
            </a:r>
            <a:r>
              <a:rPr lang="en-US" sz="1800" b="1" i="0" dirty="0">
                <a:solidFill>
                  <a:srgbClr val="000000"/>
                </a:solidFill>
                <a:effectLst/>
                <a:latin typeface="Calibri" panose="020F0502020204030204" pitchFamily="34" charset="0"/>
              </a:rPr>
              <a:t>&lt;&lt;</a:t>
            </a:r>
            <a:r>
              <a:rPr lang="en-US" sz="1800" b="1" i="0" dirty="0">
                <a:solidFill>
                  <a:srgbClr val="FF0000"/>
                </a:solidFill>
                <a:effectLst/>
                <a:latin typeface="Calibri" panose="020F0502020204030204" pitchFamily="34" charset="0"/>
              </a:rPr>
              <a:t>Name&gt;&gt;</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418D6D84-A646-E642-963F-FEAA763E137C}" type="slidenum">
              <a:rPr lang="en-US" smtClean="0"/>
              <a:pPr/>
              <a:t>67</a:t>
            </a:fld>
            <a:endParaRPr lang="en-US" dirty="0"/>
          </a:p>
        </p:txBody>
      </p:sp>
    </p:spTree>
    <p:extLst>
      <p:ext uri="{BB962C8B-B14F-4D97-AF65-F5344CB8AC3E}">
        <p14:creationId xmlns:p14="http://schemas.microsoft.com/office/powerpoint/2010/main" val="247104973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8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rPr>
              <a:t>PPT – </a:t>
            </a:r>
            <a:r>
              <a:rPr lang="en-US" sz="1800" dirty="0">
                <a:effectLst/>
                <a:highlight>
                  <a:srgbClr val="FFFF00"/>
                </a:highlight>
                <a:latin typeface="Calibri" panose="020F0502020204030204" pitchFamily="34" charset="0"/>
                <a:ea typeface="Times New Roman" panose="02020603050405020304" pitchFamily="18" charset="0"/>
                <a:cs typeface="Calibri" panose="020F0502020204030204" pitchFamily="34" charset="0"/>
              </a:rPr>
              <a:t>THANKS BADGE</a:t>
            </a:r>
            <a:r>
              <a:rPr lang="en-US" sz="18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rPr>
              <a:t> AWARDEE NAMECARD</a:t>
            </a:r>
            <a:endParaRPr lang="en-US" sz="1800" dirty="0">
              <a:effectLst/>
              <a:latin typeface="Calibri" panose="020F0502020204030204" pitchFamily="34" charset="0"/>
              <a:ea typeface="MS Mincho" panose="02020609040205080304" pitchFamily="49" charset="-128"/>
              <a:cs typeface="Arial" panose="020B0604020202020204" pitchFamily="34" charset="0"/>
            </a:endParaRPr>
          </a:p>
          <a:p>
            <a:pPr algn="l" rtl="0" fontAlgn="base"/>
            <a:endParaRPr lang="en-US" sz="9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a:t>
            </a:r>
          </a:p>
          <a:p>
            <a:pPr algn="l" rtl="0" fontAlgn="base"/>
            <a:r>
              <a:rPr lang="en-US" sz="1800" b="0" i="1" dirty="0">
                <a:solidFill>
                  <a:srgbClr val="0070C0"/>
                </a:solidFill>
                <a:effectLst/>
                <a:latin typeface="Calibri" panose="020F0502020204030204" pitchFamily="34" charset="0"/>
              </a:rPr>
              <a:t>	&lt;&lt;Applause&gt;&gt;</a:t>
            </a:r>
            <a:r>
              <a:rPr lang="en-US" sz="1800" b="0" i="0" dirty="0">
                <a:solidFill>
                  <a:srgbClr val="0070C0"/>
                </a:solidFill>
                <a:effectLst/>
                <a:latin typeface="Calibri" panose="020F0502020204030204" pitchFamily="34" charset="0"/>
              </a:rPr>
              <a:t> </a:t>
            </a:r>
            <a:endParaRPr lang="en-US" sz="900" b="0" i="0" dirty="0">
              <a:solidFill>
                <a:srgbClr val="000000"/>
              </a:solidFill>
              <a:effectLst/>
              <a:latin typeface="Segoe UI" panose="020B0502040204020203" pitchFamily="34" charset="0"/>
            </a:endParaRPr>
          </a:p>
          <a:p>
            <a:pPr algn="l" rtl="0" fontAlgn="base"/>
            <a:endParaRPr lang="en-US" sz="9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&lt;&lt;Awardee to stage&gt;&gt;</a:t>
            </a:r>
            <a:r>
              <a:rPr lang="en-US" sz="1800" b="0" i="0" dirty="0">
                <a:solidFill>
                  <a:srgbClr val="0070C0"/>
                </a:solidFill>
                <a:effectLst/>
                <a:latin typeface="Calibri" panose="020F0502020204030204" pitchFamily="34" charset="0"/>
              </a:rPr>
              <a:t> </a:t>
            </a:r>
          </a:p>
          <a:p>
            <a:pPr algn="l" rtl="0" fontAlgn="base"/>
            <a:endParaRPr lang="en-US" b="0" i="0" dirty="0">
              <a:solidFill>
                <a:srgbClr val="000000"/>
              </a:solidFill>
              <a:effectLst/>
              <a:latin typeface="Segoe UI" panose="020B0502040204020203" pitchFamily="34" charset="0"/>
            </a:endParaRPr>
          </a:p>
          <a:p>
            <a:pPr algn="l" rtl="0" fontAlgn="base"/>
            <a:endParaRPr lang="en-US" sz="1800" b="1" i="0" dirty="0">
              <a:solidFill>
                <a:srgbClr val="00B050"/>
              </a:solidFill>
              <a:effectLst/>
              <a:latin typeface="Calibri" panose="020F0502020204030204" pitchFamily="34" charset="0"/>
            </a:endParaRPr>
          </a:p>
          <a:p>
            <a:pPr algn="l" rtl="0" fontAlgn="base"/>
            <a:r>
              <a:rPr lang="en-US" sz="1800" b="1" i="0" dirty="0">
                <a:solidFill>
                  <a:srgbClr val="00B050"/>
                </a:solidFill>
                <a:effectLst/>
                <a:latin typeface="Calibri" panose="020F0502020204030204" pitchFamily="34" charset="0"/>
              </a:rPr>
              <a:t>EMCEE 2:</a:t>
            </a:r>
            <a:r>
              <a:rPr lang="en-US" sz="1800" b="0" i="0" dirty="0">
                <a:solidFill>
                  <a:srgbClr val="00B050"/>
                </a:solidFill>
                <a:effectLst/>
                <a:latin typeface="Calibri" panose="020F0502020204030204" pitchFamily="34" charset="0"/>
              </a:rPr>
              <a:t> </a:t>
            </a:r>
            <a:r>
              <a:rPr lang="en-US" sz="1800" b="1" i="0" dirty="0">
                <a:solidFill>
                  <a:srgbClr val="FF0000"/>
                </a:solidFill>
                <a:effectLst/>
                <a:latin typeface="Calibri" panose="020F0502020204030204" pitchFamily="34" charset="0"/>
              </a:rPr>
              <a:t>&lt;&lt;Insert Bio from Nomination&gt;&gt; </a:t>
            </a:r>
            <a:r>
              <a:rPr lang="en-US" sz="1800" b="0" i="0" dirty="0">
                <a:solidFill>
                  <a:srgbClr val="000000"/>
                </a:solidFill>
                <a:effectLst/>
                <a:latin typeface="Calibri" panose="020F0502020204030204" pitchFamily="34" charset="0"/>
              </a:rPr>
              <a:t>Congratulations, </a:t>
            </a:r>
            <a:r>
              <a:rPr lang="en-US" sz="4400" b="1" i="0" dirty="0">
                <a:solidFill>
                  <a:srgbClr val="FF0000"/>
                </a:solidFill>
                <a:effectLst/>
                <a:latin typeface="WordVisi_MSFontService"/>
              </a:rPr>
              <a:t>&lt;&lt;Name&gt;&gt;</a:t>
            </a:r>
            <a:r>
              <a:rPr lang="en-US" sz="1800" b="0" i="0" dirty="0">
                <a:solidFill>
                  <a:srgbClr val="000000"/>
                </a:solidFill>
                <a:effectLst/>
                <a:latin typeface="Calibri" panose="020F0502020204030204" pitchFamily="34" charset="0"/>
              </a:rPr>
              <a:t>! </a:t>
            </a:r>
            <a:endParaRPr lang="en-US" sz="900" b="0" i="0" dirty="0">
              <a:solidFill>
                <a:srgbClr val="000000"/>
              </a:solidFill>
              <a:effectLst/>
              <a:latin typeface="Segoe UI" panose="020B0502040204020203" pitchFamily="34" charset="0"/>
            </a:endParaRPr>
          </a:p>
          <a:p>
            <a:pPr algn="l" rtl="0" fontAlgn="base"/>
            <a:endParaRPr lang="en-US" sz="9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&lt;&lt;Applause&gt;&gt;</a:t>
            </a:r>
            <a:r>
              <a:rPr lang="en-US" sz="1800" b="0" i="0" dirty="0">
                <a:solidFill>
                  <a:srgbClr val="0070C0"/>
                </a:solidFill>
                <a:effectLst/>
                <a:latin typeface="Calibri" panose="020F0502020204030204" pitchFamily="34" charset="0"/>
              </a:rPr>
              <a:t> </a:t>
            </a:r>
            <a:endParaRPr lang="en-US" sz="900" b="0" i="0" dirty="0">
              <a:solidFill>
                <a:srgbClr val="000000"/>
              </a:solidFill>
              <a:effectLst/>
              <a:latin typeface="Segoe UI" panose="020B0502040204020203" pitchFamily="34" charset="0"/>
            </a:endParaRPr>
          </a:p>
          <a:p>
            <a:pPr algn="l" rtl="0" fontAlgn="base"/>
            <a:endParaRPr lang="en-US" sz="9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&lt;&lt;Awardee exits&gt;&gt;</a:t>
            </a:r>
            <a:r>
              <a:rPr lang="en-US" sz="1800" b="0" i="0" dirty="0">
                <a:solidFill>
                  <a:srgbClr val="0070C0"/>
                </a:solidFill>
                <a:effectLst/>
                <a:latin typeface="Calibri" panose="020F0502020204030204" pitchFamily="34" charset="0"/>
              </a:rPr>
              <a:t> </a:t>
            </a:r>
            <a:endParaRPr lang="en-US" sz="900" b="0" i="0" dirty="0">
              <a:solidFill>
                <a:srgbClr val="000000"/>
              </a:solidFill>
              <a:effectLst/>
              <a:latin typeface="Segoe UI" panose="020B0502040204020203" pitchFamily="34" charset="0"/>
            </a:endParaRPr>
          </a:p>
          <a:p>
            <a:pPr algn="l" rtl="0" fontAlgn="base"/>
            <a:endParaRPr lang="en-US" sz="900" b="0" i="0" dirty="0">
              <a:solidFill>
                <a:srgbClr val="000000"/>
              </a:solidFill>
              <a:effectLst/>
              <a:latin typeface="Segoe UI" panose="020B0502040204020203" pitchFamily="34" charset="0"/>
            </a:endParaRPr>
          </a:p>
          <a:p>
            <a:pPr algn="l" rtl="0" fontAlgn="base"/>
            <a:r>
              <a:rPr lang="en-US" sz="1800" b="0" i="1" dirty="0">
                <a:solidFill>
                  <a:srgbClr val="0070C0"/>
                </a:solidFill>
                <a:effectLst/>
                <a:latin typeface="Calibri" panose="020F0502020204030204" pitchFamily="34" charset="0"/>
              </a:rPr>
              <a:t>	&lt;&lt;Emcee 1 goes to stage &gt;&gt;</a:t>
            </a:r>
            <a:r>
              <a:rPr lang="en-US" sz="1800" b="0" i="0" dirty="0">
                <a:solidFill>
                  <a:srgbClr val="0070C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endParaRPr lang="en-US" dirty="0"/>
          </a:p>
        </p:txBody>
      </p:sp>
      <p:sp>
        <p:nvSpPr>
          <p:cNvPr id="4" name="Slide Number Placeholder 3"/>
          <p:cNvSpPr>
            <a:spLocks noGrp="1"/>
          </p:cNvSpPr>
          <p:nvPr>
            <p:ph type="sldNum" sz="quarter" idx="5"/>
          </p:nvPr>
        </p:nvSpPr>
        <p:spPr/>
        <p:txBody>
          <a:bodyPr/>
          <a:lstStyle/>
          <a:p>
            <a:fld id="{418D6D84-A646-E642-963F-FEAA763E137C}" type="slidenum">
              <a:rPr lang="en-US" smtClean="0"/>
              <a:pPr/>
              <a:t>68</a:t>
            </a:fld>
            <a:endParaRPr lang="en-US" dirty="0"/>
          </a:p>
        </p:txBody>
      </p:sp>
    </p:spTree>
    <p:extLst>
      <p:ext uri="{BB962C8B-B14F-4D97-AF65-F5344CB8AC3E}">
        <p14:creationId xmlns:p14="http://schemas.microsoft.com/office/powerpoint/2010/main" val="13926663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54122-8713-5D93-6F43-CA1BBC3C07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C8D0C0-1320-E5EC-D6C1-DD6452B3DA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C7EF79-E51A-353B-7F39-DF065EEA6CBE}"/>
              </a:ext>
            </a:extLst>
          </p:cNvPr>
          <p:cNvSpPr>
            <a:spLocks noGrp="1"/>
          </p:cNvSpPr>
          <p:nvPr>
            <p:ph type="body" idx="1"/>
          </p:nvPr>
        </p:nvSpPr>
        <p:spPr/>
        <p:txBody>
          <a:bodyPr/>
          <a:lstStyle/>
          <a:p>
            <a:pPr algn="l" rtl="0" fontAlgn="base"/>
            <a:r>
              <a:rPr lang="en-US" sz="1800" b="0" i="0" dirty="0">
                <a:solidFill>
                  <a:srgbClr val="000000"/>
                </a:solidFill>
                <a:effectLst/>
                <a:latin typeface="Calibri" panose="020F0502020204030204" pitchFamily="34" charset="0"/>
              </a:rPr>
              <a:t>PPT - EVENT LOGO </a:t>
            </a:r>
          </a:p>
          <a:p>
            <a:pPr algn="l" rtl="0" fontAlgn="base"/>
            <a:endParaRPr lang="en-US" sz="4400" b="0" i="0" dirty="0">
              <a:solidFill>
                <a:srgbClr val="000000"/>
              </a:solidFill>
              <a:effectLst/>
              <a:latin typeface="Segoe UI" panose="020B0502040204020203" pitchFamily="34" charset="0"/>
            </a:endParaRPr>
          </a:p>
          <a:p>
            <a:pPr algn="l" rtl="0" fontAlgn="base"/>
            <a:r>
              <a:rPr lang="en-US" sz="1800" b="1" i="0" u="sng" dirty="0">
                <a:solidFill>
                  <a:srgbClr val="000000"/>
                </a:solidFill>
                <a:effectLst/>
                <a:latin typeface="Calibri" panose="020F0502020204030204" pitchFamily="34" charset="0"/>
              </a:rPr>
              <a:t>CLOSING &amp; THANK YOU</a:t>
            </a:r>
            <a:endParaRPr lang="en-US" sz="1800" b="0" i="0" dirty="0">
              <a:solidFill>
                <a:srgbClr val="000000"/>
              </a:solidFill>
              <a:effectLst/>
              <a:latin typeface="Calibri" panose="020F0502020204030204" pitchFamily="34" charset="0"/>
            </a:endParaRPr>
          </a:p>
          <a:p>
            <a:pPr algn="l" rtl="0" fontAlgn="base"/>
            <a:endParaRPr lang="en-US" sz="4400" b="0" i="0" dirty="0">
              <a:solidFill>
                <a:srgbClr val="000000"/>
              </a:solidFill>
              <a:effectLst/>
              <a:latin typeface="Segoe UI" panose="020B0502040204020203" pitchFamily="34" charset="0"/>
            </a:endParaRPr>
          </a:p>
          <a:p>
            <a:pPr algn="l" rtl="0" fontAlgn="base"/>
            <a:r>
              <a:rPr lang="en-US" sz="1800" b="1" i="0" dirty="0">
                <a:solidFill>
                  <a:srgbClr val="00B050"/>
                </a:solidFill>
                <a:effectLst/>
                <a:latin typeface="Calibri" panose="020F0502020204030204" pitchFamily="34" charset="0"/>
              </a:rPr>
              <a:t>EMCEE 2:</a:t>
            </a:r>
            <a:r>
              <a:rPr lang="en-US" sz="1800" b="0" i="0" dirty="0">
                <a:solidFill>
                  <a:srgbClr val="00B05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Thank you to my wonderful co-emcee, </a:t>
            </a:r>
            <a:r>
              <a:rPr lang="en-US" sz="1800" b="1" i="0" dirty="0">
                <a:solidFill>
                  <a:srgbClr val="000000"/>
                </a:solidFill>
                <a:effectLst/>
                <a:latin typeface="Calibri" panose="020F0502020204030204" pitchFamily="34" charset="0"/>
              </a:rPr>
              <a:t>&lt;&lt;</a:t>
            </a:r>
            <a:r>
              <a:rPr lang="en-US" sz="1800" b="1" i="0" dirty="0">
                <a:solidFill>
                  <a:srgbClr val="FF0000"/>
                </a:solidFill>
                <a:effectLst/>
                <a:latin typeface="Calibri" panose="020F0502020204030204" pitchFamily="34" charset="0"/>
              </a:rPr>
              <a:t>EMCEE 1&gt;&gt;</a:t>
            </a:r>
            <a:r>
              <a:rPr lang="en-US" sz="1800" b="0" i="0" dirty="0">
                <a:solidFill>
                  <a:srgbClr val="000000"/>
                </a:solidFill>
                <a:effectLst/>
                <a:latin typeface="Calibri" panose="020F0502020204030204" pitchFamily="34" charset="0"/>
              </a:rPr>
              <a:t>!  </a:t>
            </a:r>
          </a:p>
          <a:p>
            <a:pPr algn="l" rtl="0" fontAlgn="base"/>
            <a:endParaRPr lang="en-US" sz="4400" b="0" i="0" dirty="0">
              <a:solidFill>
                <a:srgbClr val="000000"/>
              </a:solidFill>
              <a:effectLst/>
              <a:latin typeface="Segoe UI" panose="020B0502040204020203" pitchFamily="34" charset="0"/>
            </a:endParaRPr>
          </a:p>
          <a:p>
            <a:pPr algn="l" rtl="0" fontAlgn="base"/>
            <a:r>
              <a:rPr lang="en-US" sz="1800" b="1" i="0" dirty="0">
                <a:solidFill>
                  <a:srgbClr val="7030A0"/>
                </a:solidFill>
                <a:effectLst/>
                <a:latin typeface="Calibri" panose="020F0502020204030204" pitchFamily="34" charset="0"/>
              </a:rPr>
              <a:t>EMCEE 1:</a:t>
            </a:r>
            <a:r>
              <a:rPr lang="en-US" sz="1800" b="0" i="0" dirty="0">
                <a:solidFill>
                  <a:srgbClr val="7030A0"/>
                </a:solidFill>
                <a:effectLst/>
                <a:latin typeface="Calibri" panose="020F0502020204030204" pitchFamily="34" charset="0"/>
              </a:rPr>
              <a:t> </a:t>
            </a:r>
            <a:r>
              <a:rPr lang="en-US" sz="1800" b="0" i="0" dirty="0">
                <a:solidFill>
                  <a:srgbClr val="000000"/>
                </a:solidFill>
                <a:effectLst/>
                <a:latin typeface="Calibri" panose="020F0502020204030204" pitchFamily="34" charset="0"/>
              </a:rPr>
              <a:t>Thank you, </a:t>
            </a:r>
            <a:r>
              <a:rPr lang="en-US" sz="1800" b="1" i="0" dirty="0">
                <a:solidFill>
                  <a:srgbClr val="000000"/>
                </a:solidFill>
                <a:effectLst/>
                <a:latin typeface="Calibri" panose="020F0502020204030204" pitchFamily="34" charset="0"/>
              </a:rPr>
              <a:t>&lt;&lt;</a:t>
            </a:r>
            <a:r>
              <a:rPr lang="en-US" sz="1800" b="1" i="0" dirty="0">
                <a:solidFill>
                  <a:srgbClr val="FF0000"/>
                </a:solidFill>
                <a:effectLst/>
                <a:latin typeface="Calibri" panose="020F0502020204030204" pitchFamily="34" charset="0"/>
              </a:rPr>
              <a:t>EMCEE 2&gt;&gt;</a:t>
            </a:r>
            <a:r>
              <a:rPr lang="en-US" sz="1800" b="0" i="0" dirty="0">
                <a:solidFill>
                  <a:srgbClr val="000000"/>
                </a:solidFill>
                <a:effectLst/>
                <a:latin typeface="Calibri" panose="020F0502020204030204" pitchFamily="34" charset="0"/>
              </a:rPr>
              <a:t>. We are so proud of all our girl award recipients and is grateful to our stellar volunteers – especially today’s honorees. We applaud each of you and thank everyone for attending! </a:t>
            </a:r>
            <a:endParaRPr lang="en-US" sz="4400" b="0" i="0" dirty="0">
              <a:solidFill>
                <a:srgbClr val="000000"/>
              </a:solidFill>
              <a:effectLst/>
              <a:latin typeface="Segoe UI" panose="020B0502040204020203" pitchFamily="34" charset="0"/>
            </a:endParaRPr>
          </a:p>
          <a:p>
            <a:pPr algn="l" rtl="0" fontAlgn="base"/>
            <a:endParaRPr lang="en-US" sz="4400" b="0" i="0" dirty="0">
              <a:solidFill>
                <a:srgbClr val="000000"/>
              </a:solidFill>
              <a:effectLst/>
              <a:latin typeface="Segoe UI" panose="020B0502040204020203" pitchFamily="34" charset="0"/>
            </a:endParaRPr>
          </a:p>
          <a:p>
            <a:pPr algn="l" rtl="0" fontAlgn="base"/>
            <a:r>
              <a:rPr lang="en-US" sz="4400" b="0" i="0" dirty="0">
                <a:solidFill>
                  <a:srgbClr val="000000"/>
                </a:solidFill>
                <a:effectLst/>
                <a:latin typeface="Segoe UI" panose="020B0502040204020203" pitchFamily="34" charset="0"/>
              </a:rPr>
              <a:t>	</a:t>
            </a:r>
            <a:r>
              <a:rPr lang="en-US" sz="1800" b="0" i="1" dirty="0">
                <a:solidFill>
                  <a:srgbClr val="0070C0"/>
                </a:solidFill>
                <a:effectLst/>
                <a:latin typeface="Calibri" panose="020F0502020204030204" pitchFamily="34" charset="0"/>
              </a:rPr>
              <a:t>&lt;&lt;Applause&gt;&gt;</a:t>
            </a:r>
            <a:r>
              <a:rPr lang="en-US" sz="1800" b="0" i="0" dirty="0">
                <a:solidFill>
                  <a:srgbClr val="0070C0"/>
                </a:solidFill>
                <a:effectLst/>
                <a:latin typeface="Calibri" panose="020F0502020204030204" pitchFamily="34" charset="0"/>
              </a:rPr>
              <a:t> </a:t>
            </a:r>
            <a:endParaRPr lang="en-US" sz="4400" b="0" i="0" dirty="0">
              <a:solidFill>
                <a:srgbClr val="000000"/>
              </a:solidFill>
              <a:effectLst/>
              <a:latin typeface="Segoe UI" panose="020B0502040204020203" pitchFamily="34" charset="0"/>
            </a:endParaRPr>
          </a:p>
          <a:p>
            <a:pPr rtl="0" fontAlgn="base"/>
            <a:endParaRPr lang="en-US" sz="900" b="0" i="0" kern="1200" dirty="0">
              <a:solidFill>
                <a:schemeClr val="tx1"/>
              </a:solidFill>
              <a:effectLst/>
              <a:latin typeface="Girl Scout Display Light" panose="02020003000000000000" pitchFamily="18" charset="0"/>
              <a:ea typeface="+mn-ea"/>
              <a:cs typeface="+mn-cs"/>
            </a:endParaRPr>
          </a:p>
        </p:txBody>
      </p:sp>
      <p:sp>
        <p:nvSpPr>
          <p:cNvPr id="4" name="Slide Number Placeholder 3">
            <a:extLst>
              <a:ext uri="{FF2B5EF4-FFF2-40B4-BE49-F238E27FC236}">
                <a16:creationId xmlns:a16="http://schemas.microsoft.com/office/drawing/2014/main" id="{E68C50BE-07A3-DEAB-D63B-998BCE71C230}"/>
              </a:ext>
            </a:extLst>
          </p:cNvPr>
          <p:cNvSpPr>
            <a:spLocks noGrp="1"/>
          </p:cNvSpPr>
          <p:nvPr>
            <p:ph type="sldNum" sz="quarter" idx="5"/>
          </p:nvPr>
        </p:nvSpPr>
        <p:spPr/>
        <p:txBody>
          <a:bodyPr/>
          <a:lstStyle/>
          <a:p>
            <a:fld id="{418D6D84-A646-E642-963F-FEAA763E137C}" type="slidenum">
              <a:rPr lang="en-US" smtClean="0"/>
              <a:pPr/>
              <a:t>69</a:t>
            </a:fld>
            <a:endParaRPr lang="en-US" dirty="0"/>
          </a:p>
        </p:txBody>
      </p:sp>
    </p:spTree>
    <p:extLst>
      <p:ext uri="{BB962C8B-B14F-4D97-AF65-F5344CB8AC3E}">
        <p14:creationId xmlns:p14="http://schemas.microsoft.com/office/powerpoint/2010/main" val="37565538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8D6D84-A646-E642-963F-FEAA763E137C}" type="slidenum">
              <a:rPr lang="en-US" smtClean="0"/>
              <a:pPr/>
              <a:t>70</a:t>
            </a:fld>
            <a:endParaRPr lang="en-US" dirty="0"/>
          </a:p>
        </p:txBody>
      </p:sp>
    </p:spTree>
    <p:extLst>
      <p:ext uri="{BB962C8B-B14F-4D97-AF65-F5344CB8AC3E}">
        <p14:creationId xmlns:p14="http://schemas.microsoft.com/office/powerpoint/2010/main" val="1293296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900" b="0" i="0" kern="1200" dirty="0">
                <a:solidFill>
                  <a:schemeClr val="tx1"/>
                </a:solidFill>
                <a:effectLst/>
                <a:latin typeface="Girl Scout Display Light" panose="02020003000000000000" pitchFamily="18" charset="0"/>
                <a:ea typeface="+mn-ea"/>
                <a:cs typeface="+mn-cs"/>
              </a:rPr>
              <a:t>PPT– GS PROMISE </a:t>
            </a:r>
          </a:p>
          <a:p>
            <a:pPr rtl="0" fontAlgn="base"/>
            <a:r>
              <a:rPr lang="en-US" sz="900" b="0" i="0" kern="1200" dirty="0">
                <a:solidFill>
                  <a:schemeClr val="tx1"/>
                </a:solidFill>
                <a:effectLst/>
                <a:latin typeface="Girl Scout Display Light" panose="02020003000000000000" pitchFamily="18" charset="0"/>
                <a:ea typeface="+mn-ea"/>
                <a:cs typeface="+mn-cs"/>
              </a:rPr>
              <a:t> </a:t>
            </a:r>
          </a:p>
          <a:p>
            <a:pPr rtl="0" fontAlgn="base"/>
            <a:r>
              <a:rPr lang="en-US" sz="900" b="0" i="1" kern="1200" dirty="0">
                <a:solidFill>
                  <a:schemeClr val="tx1"/>
                </a:solidFill>
                <a:effectLst/>
                <a:latin typeface="Girl Scout Display Light" panose="02020003000000000000" pitchFamily="18" charset="0"/>
                <a:ea typeface="+mn-ea"/>
                <a:cs typeface="+mn-cs"/>
              </a:rPr>
              <a:t>On my honor, I will try:</a:t>
            </a:r>
            <a:r>
              <a:rPr lang="en-US" sz="900" b="0" i="0" kern="1200" dirty="0">
                <a:solidFill>
                  <a:schemeClr val="tx1"/>
                </a:solidFill>
                <a:effectLst/>
                <a:latin typeface="Girl Scout Display Light" panose="02020003000000000000" pitchFamily="18" charset="0"/>
                <a:ea typeface="+mn-ea"/>
                <a:cs typeface="+mn-cs"/>
              </a:rPr>
              <a:t> </a:t>
            </a:r>
            <a:br>
              <a:rPr lang="en-US" sz="900" b="0" i="0" kern="1200" dirty="0">
                <a:solidFill>
                  <a:schemeClr val="tx1"/>
                </a:solidFill>
                <a:effectLst/>
                <a:latin typeface="Girl Scout Display Light" panose="02020003000000000000" pitchFamily="18" charset="0"/>
                <a:ea typeface="+mn-ea"/>
                <a:cs typeface="+mn-cs"/>
              </a:rPr>
            </a:br>
            <a:r>
              <a:rPr lang="en-US" sz="900" b="0" i="0" kern="1200" dirty="0">
                <a:solidFill>
                  <a:schemeClr val="tx1"/>
                </a:solidFill>
                <a:effectLst/>
                <a:latin typeface="Girl Scout Display Light" panose="02020003000000000000" pitchFamily="18" charset="0"/>
                <a:ea typeface="+mn-ea"/>
                <a:cs typeface="+mn-cs"/>
              </a:rPr>
              <a:t>    To serve God and my country, </a:t>
            </a:r>
            <a:br>
              <a:rPr lang="en-US" sz="900" b="0" i="0" kern="1200" dirty="0">
                <a:solidFill>
                  <a:schemeClr val="tx1"/>
                </a:solidFill>
                <a:effectLst/>
                <a:latin typeface="Girl Scout Display Light" panose="02020003000000000000" pitchFamily="18" charset="0"/>
                <a:ea typeface="+mn-ea"/>
                <a:cs typeface="+mn-cs"/>
              </a:rPr>
            </a:br>
            <a:r>
              <a:rPr lang="en-US" sz="900" b="0" i="0" kern="1200" dirty="0">
                <a:solidFill>
                  <a:schemeClr val="tx1"/>
                </a:solidFill>
                <a:effectLst/>
                <a:latin typeface="Girl Scout Display Light" panose="02020003000000000000" pitchFamily="18" charset="0"/>
                <a:ea typeface="+mn-ea"/>
                <a:cs typeface="+mn-cs"/>
              </a:rPr>
              <a:t>    To help people at all times,  </a:t>
            </a:r>
            <a:br>
              <a:rPr lang="en-US" sz="900" b="0" i="0" kern="1200" dirty="0">
                <a:solidFill>
                  <a:schemeClr val="tx1"/>
                </a:solidFill>
                <a:effectLst/>
                <a:latin typeface="Girl Scout Display Light" panose="02020003000000000000" pitchFamily="18" charset="0"/>
                <a:ea typeface="+mn-ea"/>
                <a:cs typeface="+mn-cs"/>
              </a:rPr>
            </a:br>
            <a:r>
              <a:rPr lang="en-US" sz="900" b="0" i="0" kern="1200" dirty="0">
                <a:solidFill>
                  <a:schemeClr val="tx1"/>
                </a:solidFill>
                <a:effectLst/>
                <a:latin typeface="Girl Scout Display Light" panose="02020003000000000000" pitchFamily="18" charset="0"/>
                <a:ea typeface="+mn-ea"/>
                <a:cs typeface="+mn-cs"/>
              </a:rPr>
              <a:t>    And to live by the Girl Scout Law. </a:t>
            </a:r>
          </a:p>
          <a:p>
            <a:pPr rtl="0" fontAlgn="base"/>
            <a:endParaRPr lang="en-US" sz="900" b="0" i="0" kern="1200" dirty="0">
              <a:solidFill>
                <a:schemeClr val="tx1"/>
              </a:solidFill>
              <a:effectLst/>
              <a:latin typeface="Girl Scout Display Light" panose="02020003000000000000" pitchFamily="18" charset="0"/>
              <a:ea typeface="+mn-ea"/>
              <a:cs typeface="+mn-cs"/>
            </a:endParaRPr>
          </a:p>
          <a:p>
            <a:pPr rtl="0" fontAlgn="base"/>
            <a:r>
              <a:rPr lang="en-US" sz="900" b="1" i="0" kern="1200" dirty="0">
                <a:solidFill>
                  <a:schemeClr val="tx1"/>
                </a:solidFill>
                <a:effectLst/>
                <a:latin typeface="Girl Scout Display Light" panose="02020003000000000000" pitchFamily="18" charset="0"/>
                <a:ea typeface="+mn-ea"/>
                <a:cs typeface="+mn-cs"/>
              </a:rPr>
              <a:t>TROOP SPEAKER:</a:t>
            </a:r>
            <a:r>
              <a:rPr lang="en-US" sz="900" b="0" i="0" kern="1200" dirty="0">
                <a:solidFill>
                  <a:schemeClr val="tx1"/>
                </a:solidFill>
                <a:effectLst/>
                <a:latin typeface="Girl Scout Display Light" panose="02020003000000000000" pitchFamily="18" charset="0"/>
                <a:ea typeface="+mn-ea"/>
                <a:cs typeface="+mn-cs"/>
              </a:rPr>
              <a:t> Please join me in the Girl Scout Law. </a:t>
            </a:r>
          </a:p>
          <a:p>
            <a:endParaRPr lang="en-US" dirty="0"/>
          </a:p>
        </p:txBody>
      </p:sp>
      <p:sp>
        <p:nvSpPr>
          <p:cNvPr id="4" name="Slide Number Placeholder 3"/>
          <p:cNvSpPr>
            <a:spLocks noGrp="1"/>
          </p:cNvSpPr>
          <p:nvPr>
            <p:ph type="sldNum" sz="quarter" idx="5"/>
          </p:nvPr>
        </p:nvSpPr>
        <p:spPr/>
        <p:txBody>
          <a:bodyPr/>
          <a:lstStyle/>
          <a:p>
            <a:fld id="{418D6D84-A646-E642-963F-FEAA763E137C}" type="slidenum">
              <a:rPr lang="en-US" smtClean="0"/>
              <a:pPr/>
              <a:t>9</a:t>
            </a:fld>
            <a:endParaRPr lang="en-US" dirty="0"/>
          </a:p>
        </p:txBody>
      </p:sp>
    </p:spTree>
    <p:extLst>
      <p:ext uri="{BB962C8B-B14F-4D97-AF65-F5344CB8AC3E}">
        <p14:creationId xmlns:p14="http://schemas.microsoft.com/office/powerpoint/2010/main" val="1589223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900" b="0" i="0" kern="1200" dirty="0">
                <a:solidFill>
                  <a:schemeClr val="tx1"/>
                </a:solidFill>
                <a:effectLst/>
                <a:latin typeface="Girl Scout Display Light" panose="02020003000000000000" pitchFamily="18" charset="0"/>
                <a:ea typeface="+mn-ea"/>
                <a:cs typeface="+mn-cs"/>
              </a:rPr>
              <a:t>PPT– GS LAW  </a:t>
            </a:r>
          </a:p>
          <a:p>
            <a:pPr rtl="0" fontAlgn="base"/>
            <a:endParaRPr lang="en-US" sz="900" b="0" i="1" kern="1200" dirty="0">
              <a:solidFill>
                <a:schemeClr val="tx1"/>
              </a:solidFill>
              <a:effectLst/>
              <a:latin typeface="Girl Scout Display Light" panose="02020003000000000000" pitchFamily="18" charset="0"/>
              <a:ea typeface="+mn-ea"/>
              <a:cs typeface="+mn-cs"/>
            </a:endParaRPr>
          </a:p>
          <a:p>
            <a:pPr rtl="0" fontAlgn="base"/>
            <a:r>
              <a:rPr lang="en-US" sz="900" b="0" i="1" kern="1200" dirty="0">
                <a:solidFill>
                  <a:schemeClr val="tx1"/>
                </a:solidFill>
                <a:effectLst/>
                <a:latin typeface="Girl Scout Display Light" panose="02020003000000000000" pitchFamily="18" charset="0"/>
                <a:ea typeface="+mn-ea"/>
                <a:cs typeface="+mn-cs"/>
              </a:rPr>
              <a:t>I will do my best to be</a:t>
            </a:r>
            <a:r>
              <a:rPr lang="en-US" sz="900" b="0" i="0" kern="1200" dirty="0">
                <a:solidFill>
                  <a:schemeClr val="tx1"/>
                </a:solidFill>
                <a:effectLst/>
                <a:latin typeface="Girl Scout Display Light" panose="02020003000000000000" pitchFamily="18" charset="0"/>
                <a:ea typeface="+mn-ea"/>
                <a:cs typeface="+mn-cs"/>
              </a:rPr>
              <a:t> </a:t>
            </a:r>
            <a:br>
              <a:rPr lang="en-US" sz="900" b="0" i="0" kern="1200" dirty="0">
                <a:solidFill>
                  <a:schemeClr val="tx1"/>
                </a:solidFill>
                <a:effectLst/>
                <a:latin typeface="Girl Scout Display Light" panose="02020003000000000000" pitchFamily="18" charset="0"/>
                <a:ea typeface="+mn-ea"/>
                <a:cs typeface="+mn-cs"/>
              </a:rPr>
            </a:br>
            <a:r>
              <a:rPr lang="en-US" sz="900" b="0" i="0" kern="1200" dirty="0">
                <a:solidFill>
                  <a:schemeClr val="tx1"/>
                </a:solidFill>
                <a:effectLst/>
                <a:latin typeface="Girl Scout Display Light" panose="02020003000000000000" pitchFamily="18" charset="0"/>
                <a:ea typeface="+mn-ea"/>
                <a:cs typeface="+mn-cs"/>
              </a:rPr>
              <a:t>    honest and fair, </a:t>
            </a:r>
            <a:br>
              <a:rPr lang="en-US" sz="900" b="0" i="0" kern="1200" dirty="0">
                <a:solidFill>
                  <a:schemeClr val="tx1"/>
                </a:solidFill>
                <a:effectLst/>
                <a:latin typeface="Girl Scout Display Light" panose="02020003000000000000" pitchFamily="18" charset="0"/>
                <a:ea typeface="+mn-ea"/>
                <a:cs typeface="+mn-cs"/>
              </a:rPr>
            </a:br>
            <a:r>
              <a:rPr lang="en-US" sz="900" b="0" i="0" kern="1200" dirty="0">
                <a:solidFill>
                  <a:schemeClr val="tx1"/>
                </a:solidFill>
                <a:effectLst/>
                <a:latin typeface="Girl Scout Display Light" panose="02020003000000000000" pitchFamily="18" charset="0"/>
                <a:ea typeface="+mn-ea"/>
                <a:cs typeface="+mn-cs"/>
              </a:rPr>
              <a:t>    friendly and helpful, </a:t>
            </a:r>
            <a:br>
              <a:rPr lang="en-US" sz="900" b="0" i="0" kern="1200" dirty="0">
                <a:solidFill>
                  <a:schemeClr val="tx1"/>
                </a:solidFill>
                <a:effectLst/>
                <a:latin typeface="Girl Scout Display Light" panose="02020003000000000000" pitchFamily="18" charset="0"/>
                <a:ea typeface="+mn-ea"/>
                <a:cs typeface="+mn-cs"/>
              </a:rPr>
            </a:br>
            <a:r>
              <a:rPr lang="en-US" sz="900" b="0" i="0" kern="1200" dirty="0">
                <a:solidFill>
                  <a:schemeClr val="tx1"/>
                </a:solidFill>
                <a:effectLst/>
                <a:latin typeface="Girl Scout Display Light" panose="02020003000000000000" pitchFamily="18" charset="0"/>
                <a:ea typeface="+mn-ea"/>
                <a:cs typeface="+mn-cs"/>
              </a:rPr>
              <a:t>    considerate and caring,  </a:t>
            </a:r>
            <a:br>
              <a:rPr lang="en-US" sz="900" b="0" i="0" kern="1200" dirty="0">
                <a:solidFill>
                  <a:schemeClr val="tx1"/>
                </a:solidFill>
                <a:effectLst/>
                <a:latin typeface="Girl Scout Display Light" panose="02020003000000000000" pitchFamily="18" charset="0"/>
                <a:ea typeface="+mn-ea"/>
                <a:cs typeface="+mn-cs"/>
              </a:rPr>
            </a:br>
            <a:r>
              <a:rPr lang="en-US" sz="900" b="0" i="0" kern="1200" dirty="0">
                <a:solidFill>
                  <a:schemeClr val="tx1"/>
                </a:solidFill>
                <a:effectLst/>
                <a:latin typeface="Girl Scout Display Light" panose="02020003000000000000" pitchFamily="18" charset="0"/>
                <a:ea typeface="+mn-ea"/>
                <a:cs typeface="+mn-cs"/>
              </a:rPr>
              <a:t>    courageous and strong, and </a:t>
            </a:r>
            <a:br>
              <a:rPr lang="en-US" sz="900" b="0" i="0" kern="1200" dirty="0">
                <a:solidFill>
                  <a:schemeClr val="tx1"/>
                </a:solidFill>
                <a:effectLst/>
                <a:latin typeface="Girl Scout Display Light" panose="02020003000000000000" pitchFamily="18" charset="0"/>
                <a:ea typeface="+mn-ea"/>
                <a:cs typeface="+mn-cs"/>
              </a:rPr>
            </a:br>
            <a:r>
              <a:rPr lang="en-US" sz="900" b="0" i="0" kern="1200" dirty="0">
                <a:solidFill>
                  <a:schemeClr val="tx1"/>
                </a:solidFill>
                <a:effectLst/>
                <a:latin typeface="Girl Scout Display Light" panose="02020003000000000000" pitchFamily="18" charset="0"/>
                <a:ea typeface="+mn-ea"/>
                <a:cs typeface="+mn-cs"/>
              </a:rPr>
              <a:t>    responsible for what I say and do,  </a:t>
            </a:r>
          </a:p>
          <a:p>
            <a:pPr rtl="0" fontAlgn="base"/>
            <a:endParaRPr lang="en-US" sz="900" b="0" i="0" kern="1200" dirty="0">
              <a:solidFill>
                <a:schemeClr val="tx1"/>
              </a:solidFill>
              <a:effectLst/>
              <a:latin typeface="Girl Scout Display Light" panose="02020003000000000000" pitchFamily="18" charset="0"/>
              <a:ea typeface="+mn-ea"/>
              <a:cs typeface="+mn-cs"/>
            </a:endParaRPr>
          </a:p>
          <a:p>
            <a:pPr rtl="0" fontAlgn="base"/>
            <a:r>
              <a:rPr lang="en-US" sz="900" b="0" i="1" kern="1200" dirty="0">
                <a:solidFill>
                  <a:schemeClr val="tx1"/>
                </a:solidFill>
                <a:effectLst/>
                <a:latin typeface="Girl Scout Display Light" panose="02020003000000000000" pitchFamily="18" charset="0"/>
                <a:ea typeface="+mn-ea"/>
                <a:cs typeface="+mn-cs"/>
              </a:rPr>
              <a:t>and to </a:t>
            </a:r>
            <a:r>
              <a:rPr lang="en-US" sz="900" b="0" i="0" kern="1200" dirty="0">
                <a:solidFill>
                  <a:schemeClr val="tx1"/>
                </a:solidFill>
                <a:effectLst/>
                <a:latin typeface="Girl Scout Display Light" panose="02020003000000000000" pitchFamily="18" charset="0"/>
                <a:ea typeface="+mn-ea"/>
                <a:cs typeface="+mn-cs"/>
              </a:rPr>
              <a:t> </a:t>
            </a:r>
            <a:br>
              <a:rPr lang="en-US" sz="900" b="0" i="0" kern="1200" dirty="0">
                <a:solidFill>
                  <a:schemeClr val="tx1"/>
                </a:solidFill>
                <a:effectLst/>
                <a:latin typeface="Girl Scout Display Light" panose="02020003000000000000" pitchFamily="18" charset="0"/>
                <a:ea typeface="+mn-ea"/>
                <a:cs typeface="+mn-cs"/>
              </a:rPr>
            </a:br>
            <a:r>
              <a:rPr lang="en-US" sz="900" b="0" i="0" kern="1200" dirty="0">
                <a:solidFill>
                  <a:schemeClr val="tx1"/>
                </a:solidFill>
                <a:effectLst/>
                <a:latin typeface="Girl Scout Display Light" panose="02020003000000000000" pitchFamily="18" charset="0"/>
                <a:ea typeface="+mn-ea"/>
                <a:cs typeface="+mn-cs"/>
              </a:rPr>
              <a:t>    respect myself and others,  </a:t>
            </a:r>
            <a:br>
              <a:rPr lang="en-US" sz="900" b="0" i="0" kern="1200" dirty="0">
                <a:solidFill>
                  <a:schemeClr val="tx1"/>
                </a:solidFill>
                <a:effectLst/>
                <a:latin typeface="Girl Scout Display Light" panose="02020003000000000000" pitchFamily="18" charset="0"/>
                <a:ea typeface="+mn-ea"/>
                <a:cs typeface="+mn-cs"/>
              </a:rPr>
            </a:br>
            <a:r>
              <a:rPr lang="en-US" sz="900" b="0" i="0" kern="1200" dirty="0">
                <a:solidFill>
                  <a:schemeClr val="tx1"/>
                </a:solidFill>
                <a:effectLst/>
                <a:latin typeface="Girl Scout Display Light" panose="02020003000000000000" pitchFamily="18" charset="0"/>
                <a:ea typeface="+mn-ea"/>
                <a:cs typeface="+mn-cs"/>
              </a:rPr>
              <a:t>    respect authority, </a:t>
            </a:r>
            <a:br>
              <a:rPr lang="en-US" sz="900" b="0" i="0" kern="1200" dirty="0">
                <a:solidFill>
                  <a:schemeClr val="tx1"/>
                </a:solidFill>
                <a:effectLst/>
                <a:latin typeface="Girl Scout Display Light" panose="02020003000000000000" pitchFamily="18" charset="0"/>
                <a:ea typeface="+mn-ea"/>
                <a:cs typeface="+mn-cs"/>
              </a:rPr>
            </a:br>
            <a:r>
              <a:rPr lang="en-US" sz="900" b="0" i="0" kern="1200" dirty="0">
                <a:solidFill>
                  <a:schemeClr val="tx1"/>
                </a:solidFill>
                <a:effectLst/>
                <a:latin typeface="Girl Scout Display Light" panose="02020003000000000000" pitchFamily="18" charset="0"/>
                <a:ea typeface="+mn-ea"/>
                <a:cs typeface="+mn-cs"/>
              </a:rPr>
              <a:t>    use resources wisely, </a:t>
            </a:r>
            <a:br>
              <a:rPr lang="en-US" sz="900" b="0" i="0" kern="1200" dirty="0">
                <a:solidFill>
                  <a:schemeClr val="tx1"/>
                </a:solidFill>
                <a:effectLst/>
                <a:latin typeface="Girl Scout Display Light" panose="02020003000000000000" pitchFamily="18" charset="0"/>
                <a:ea typeface="+mn-ea"/>
                <a:cs typeface="+mn-cs"/>
              </a:rPr>
            </a:br>
            <a:r>
              <a:rPr lang="en-US" sz="900" b="0" i="0" kern="1200" dirty="0">
                <a:solidFill>
                  <a:schemeClr val="tx1"/>
                </a:solidFill>
                <a:effectLst/>
                <a:latin typeface="Girl Scout Display Light" panose="02020003000000000000" pitchFamily="18" charset="0"/>
                <a:ea typeface="+mn-ea"/>
                <a:cs typeface="+mn-cs"/>
              </a:rPr>
              <a:t>    make the world a better place, and  </a:t>
            </a:r>
            <a:br>
              <a:rPr lang="en-US" sz="900" b="0" i="0" kern="1200" dirty="0">
                <a:solidFill>
                  <a:schemeClr val="tx1"/>
                </a:solidFill>
                <a:effectLst/>
                <a:latin typeface="Girl Scout Display Light" panose="02020003000000000000" pitchFamily="18" charset="0"/>
                <a:ea typeface="+mn-ea"/>
                <a:cs typeface="+mn-cs"/>
              </a:rPr>
            </a:br>
            <a:r>
              <a:rPr lang="en-US" sz="900" b="0" i="0" kern="1200" dirty="0">
                <a:solidFill>
                  <a:schemeClr val="tx1"/>
                </a:solidFill>
                <a:effectLst/>
                <a:latin typeface="Girl Scout Display Light" panose="02020003000000000000" pitchFamily="18" charset="0"/>
                <a:ea typeface="+mn-ea"/>
                <a:cs typeface="+mn-cs"/>
              </a:rPr>
              <a:t>    be a sister to every Girl Scout.  </a:t>
            </a:r>
          </a:p>
          <a:p>
            <a:endParaRPr lang="en-US" dirty="0"/>
          </a:p>
        </p:txBody>
      </p:sp>
      <p:sp>
        <p:nvSpPr>
          <p:cNvPr id="4" name="Slide Number Placeholder 3"/>
          <p:cNvSpPr>
            <a:spLocks noGrp="1"/>
          </p:cNvSpPr>
          <p:nvPr>
            <p:ph type="sldNum" sz="quarter" idx="5"/>
          </p:nvPr>
        </p:nvSpPr>
        <p:spPr/>
        <p:txBody>
          <a:bodyPr/>
          <a:lstStyle/>
          <a:p>
            <a:fld id="{418D6D84-A646-E642-963F-FEAA763E137C}" type="slidenum">
              <a:rPr lang="en-US" smtClean="0"/>
              <a:pPr/>
              <a:t>10</a:t>
            </a:fld>
            <a:endParaRPr lang="en-US" dirty="0"/>
          </a:p>
        </p:txBody>
      </p:sp>
    </p:spTree>
    <p:extLst>
      <p:ext uri="{BB962C8B-B14F-4D97-AF65-F5344CB8AC3E}">
        <p14:creationId xmlns:p14="http://schemas.microsoft.com/office/powerpoint/2010/main" val="1777128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900" b="0" i="0" kern="1200" dirty="0">
                <a:solidFill>
                  <a:schemeClr val="tx1"/>
                </a:solidFill>
                <a:effectLst/>
                <a:latin typeface="Girl Scout Display Light" panose="02020003000000000000" pitchFamily="18" charset="0"/>
                <a:ea typeface="+mn-ea"/>
                <a:cs typeface="+mn-cs"/>
              </a:rPr>
              <a:t>PPT – EVENT LOGO </a:t>
            </a:r>
          </a:p>
          <a:p>
            <a:pPr rtl="0" fontAlgn="base"/>
            <a:endParaRPr lang="en-US" sz="900" b="0" i="0" kern="1200" dirty="0">
              <a:solidFill>
                <a:schemeClr val="tx1"/>
              </a:solidFill>
              <a:effectLst/>
              <a:latin typeface="Girl Scout Display Light" panose="02020003000000000000" pitchFamily="18" charset="0"/>
              <a:ea typeface="+mn-ea"/>
              <a:cs typeface="+mn-cs"/>
            </a:endParaRPr>
          </a:p>
          <a:p>
            <a:pPr rtl="0" fontAlgn="base"/>
            <a:r>
              <a:rPr lang="en-US" sz="900" b="1" i="0" kern="1200" dirty="0">
                <a:solidFill>
                  <a:schemeClr val="tx1"/>
                </a:solidFill>
                <a:effectLst/>
                <a:latin typeface="Girl Scout Display Light" panose="02020003000000000000" pitchFamily="18" charset="0"/>
                <a:ea typeface="+mn-ea"/>
                <a:cs typeface="+mn-cs"/>
              </a:rPr>
              <a:t>TROOP SPEAKER: </a:t>
            </a:r>
            <a:r>
              <a:rPr lang="en-US" sz="900" b="0" i="0" kern="1200" dirty="0">
                <a:solidFill>
                  <a:schemeClr val="tx1"/>
                </a:solidFill>
                <a:effectLst/>
                <a:latin typeface="Girl Scout Display Light" panose="02020003000000000000" pitchFamily="18" charset="0"/>
                <a:ea typeface="+mn-ea"/>
                <a:cs typeface="+mn-cs"/>
              </a:rPr>
              <a:t>Thank you. You may now be seated. </a:t>
            </a:r>
          </a:p>
          <a:p>
            <a:pPr rtl="0" fontAlgn="base"/>
            <a:endParaRPr lang="en-US" sz="900" b="0" i="1" kern="1200" dirty="0">
              <a:solidFill>
                <a:schemeClr val="tx1"/>
              </a:solidFill>
              <a:effectLst/>
              <a:latin typeface="Girl Scout Display Light" panose="02020003000000000000" pitchFamily="18" charset="0"/>
              <a:ea typeface="+mn-ea"/>
              <a:cs typeface="+mn-cs"/>
            </a:endParaRPr>
          </a:p>
          <a:p>
            <a:pPr rtl="0" fontAlgn="base"/>
            <a:r>
              <a:rPr lang="en-US" sz="900" b="0" i="1" kern="1200" dirty="0">
                <a:solidFill>
                  <a:schemeClr val="tx1"/>
                </a:solidFill>
                <a:effectLst/>
                <a:latin typeface="Girl Scout Display Light" panose="02020003000000000000" pitchFamily="18" charset="0"/>
                <a:ea typeface="+mn-ea"/>
                <a:cs typeface="+mn-cs"/>
              </a:rPr>
              <a:t>	&lt;&lt;Troop sings “Make New Friends” or other GS song&gt;&gt;</a:t>
            </a:r>
            <a:r>
              <a:rPr lang="en-US" sz="900" b="0" i="0" kern="1200" dirty="0">
                <a:solidFill>
                  <a:schemeClr val="tx1"/>
                </a:solidFill>
                <a:effectLst/>
                <a:latin typeface="Girl Scout Display Light" panose="02020003000000000000" pitchFamily="18" charset="0"/>
                <a:ea typeface="+mn-ea"/>
                <a:cs typeface="+mn-cs"/>
              </a:rPr>
              <a:t> </a:t>
            </a:r>
          </a:p>
          <a:p>
            <a:pPr rtl="0" fontAlgn="base"/>
            <a:endParaRPr lang="en-US" sz="900" b="0" i="0" kern="1200" dirty="0">
              <a:solidFill>
                <a:schemeClr val="tx1"/>
              </a:solidFill>
              <a:effectLst/>
              <a:latin typeface="Girl Scout Display Light" panose="02020003000000000000" pitchFamily="18" charset="0"/>
              <a:ea typeface="+mn-ea"/>
              <a:cs typeface="+mn-cs"/>
            </a:endParaRPr>
          </a:p>
          <a:p>
            <a:pPr rtl="0" fontAlgn="base"/>
            <a:r>
              <a:rPr lang="en-US" sz="900" b="0" i="0" kern="1200" dirty="0">
                <a:solidFill>
                  <a:schemeClr val="tx1"/>
                </a:solidFill>
                <a:effectLst/>
                <a:latin typeface="Girl Scout Display Light" panose="02020003000000000000" pitchFamily="18" charset="0"/>
                <a:ea typeface="+mn-ea"/>
                <a:cs typeface="+mn-cs"/>
              </a:rPr>
              <a:t> </a:t>
            </a:r>
          </a:p>
          <a:p>
            <a:pPr rtl="0" fontAlgn="base"/>
            <a:r>
              <a:rPr lang="en-US" sz="900" b="1" i="0" kern="1200" dirty="0">
                <a:solidFill>
                  <a:schemeClr val="tx1"/>
                </a:solidFill>
                <a:effectLst/>
                <a:latin typeface="Girl Scout Display Light" panose="02020003000000000000" pitchFamily="18" charset="0"/>
                <a:ea typeface="+mn-ea"/>
                <a:cs typeface="+mn-cs"/>
              </a:rPr>
              <a:t>TROOP SPEAKER: </a:t>
            </a:r>
            <a:r>
              <a:rPr lang="en-US" sz="900" b="0" i="0" kern="1200" dirty="0">
                <a:solidFill>
                  <a:schemeClr val="tx1"/>
                </a:solidFill>
                <a:effectLst/>
                <a:latin typeface="Girl Scout Display Light" panose="02020003000000000000" pitchFamily="18" charset="0"/>
                <a:ea typeface="+mn-ea"/>
                <a:cs typeface="+mn-cs"/>
              </a:rPr>
              <a:t>It’s now my pleasure to introduce our event emcees:</a:t>
            </a:r>
            <a:r>
              <a:rPr lang="en-US" sz="900" b="1" i="0" kern="1200" dirty="0">
                <a:solidFill>
                  <a:schemeClr val="tx1"/>
                </a:solidFill>
                <a:effectLst/>
                <a:latin typeface="Girl Scout Display Light" panose="02020003000000000000" pitchFamily="18" charset="0"/>
                <a:ea typeface="+mn-ea"/>
                <a:cs typeface="+mn-cs"/>
              </a:rPr>
              <a:t> </a:t>
            </a:r>
            <a:r>
              <a:rPr lang="en-US" sz="18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&lt;&lt;EMCEE 1 Name&gt;&gt; </a:t>
            </a:r>
            <a:r>
              <a:rPr lang="en-US" sz="1800" dirty="0">
                <a:effectLst/>
                <a:latin typeface="Calibri" panose="020F0502020204030204" pitchFamily="34" charset="0"/>
                <a:ea typeface="Times New Roman" panose="02020603050405020304" pitchFamily="18" charset="0"/>
                <a:cs typeface="Arial" panose="020B0604020202020204" pitchFamily="34" charset="0"/>
              </a:rPr>
              <a:t>and </a:t>
            </a:r>
            <a:r>
              <a:rPr lang="en-US" sz="1800" b="1" dirty="0">
                <a:solidFill>
                  <a:srgbClr val="FF0000"/>
                </a:solidFill>
                <a:effectLst/>
                <a:latin typeface="Calibri" panose="020F0502020204030204" pitchFamily="34" charset="0"/>
                <a:ea typeface="Times New Roman" panose="02020603050405020304" pitchFamily="18" charset="0"/>
                <a:cs typeface="Arial" panose="020B0604020202020204" pitchFamily="34" charset="0"/>
              </a:rPr>
              <a:t>&lt;&lt;EMCEE 2 Name&gt;&gt;</a:t>
            </a:r>
            <a:endParaRPr lang="en-US" dirty="0"/>
          </a:p>
        </p:txBody>
      </p:sp>
      <p:sp>
        <p:nvSpPr>
          <p:cNvPr id="4" name="Slide Number Placeholder 3"/>
          <p:cNvSpPr>
            <a:spLocks noGrp="1"/>
          </p:cNvSpPr>
          <p:nvPr>
            <p:ph type="sldNum" sz="quarter" idx="5"/>
          </p:nvPr>
        </p:nvSpPr>
        <p:spPr/>
        <p:txBody>
          <a:bodyPr/>
          <a:lstStyle/>
          <a:p>
            <a:fld id="{418D6D84-A646-E642-963F-FEAA763E137C}" type="slidenum">
              <a:rPr lang="en-US" smtClean="0"/>
              <a:pPr/>
              <a:t>11</a:t>
            </a:fld>
            <a:endParaRPr lang="en-US" dirty="0"/>
          </a:p>
        </p:txBody>
      </p:sp>
    </p:spTree>
    <p:extLst>
      <p:ext uri="{BB962C8B-B14F-4D97-AF65-F5344CB8AC3E}">
        <p14:creationId xmlns:p14="http://schemas.microsoft.com/office/powerpoint/2010/main" val="3309651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Split | No Image | Notched Shap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pic>
        <p:nvPicPr>
          <p:cNvPr id="17" name="Graphic 16">
            <a:extLst>
              <a:ext uri="{FF2B5EF4-FFF2-40B4-BE49-F238E27FC236}">
                <a16:creationId xmlns:a16="http://schemas.microsoft.com/office/drawing/2014/main" id="{7BEF2DCE-B291-7441-9CC7-A4B35062A9C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40657" y="464503"/>
            <a:ext cx="4259255" cy="4259255"/>
          </a:xfrm>
          <a:prstGeom prst="rect">
            <a:avLst/>
          </a:prstGeom>
        </p:spPr>
      </p:pic>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4087" y="419102"/>
            <a:ext cx="4305300" cy="4305300"/>
          </a:xfrm>
          <a:prstGeom prst="rect">
            <a:avLst/>
          </a:prstGeom>
        </p:spPr>
      </p:pic>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4740658" y="685802"/>
            <a:ext cx="4237781" cy="1875863"/>
          </a:xfrm>
        </p:spPr>
        <p:txBody>
          <a:bodyPr lIns="182880" rIns="182880" anchor="b"/>
          <a:lstStyle>
            <a:lvl1pPr algn="ctr">
              <a:defRPr sz="2400" b="0" i="0">
                <a:solidFill>
                  <a:schemeClr val="tx1"/>
                </a:solidFill>
                <a:latin typeface="+mj-lt"/>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4740658" y="2569272"/>
            <a:ext cx="4229100" cy="2317054"/>
          </a:xfrm>
        </p:spPr>
        <p:txBody>
          <a:bodyPr lIns="182880" rIns="182880" anchor="t">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mj-lt"/>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8" name="Footer Placeholder 4">
            <a:extLst>
              <a:ext uri="{FF2B5EF4-FFF2-40B4-BE49-F238E27FC236}">
                <a16:creationId xmlns:a16="http://schemas.microsoft.com/office/drawing/2014/main" id="{F4AEDED2-1F43-A74A-AF8D-BD575099EEE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Tree>
    <p:extLst>
      <p:ext uri="{BB962C8B-B14F-4D97-AF65-F5344CB8AC3E}">
        <p14:creationId xmlns:p14="http://schemas.microsoft.com/office/powerpoint/2010/main" val="50324782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ABA011-B644-C24B-891A-02E1B5DBA9A8}"/>
              </a:ext>
            </a:extLst>
          </p:cNvPr>
          <p:cNvSpPr/>
          <p:nvPr userDrawn="1"/>
        </p:nvSpPr>
        <p:spPr>
          <a:xfrm>
            <a:off x="0" y="-4612"/>
            <a:ext cx="3038453" cy="51594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Girl Scout Text Book" panose="02020003000000000000" pitchFamily="18" charset="0"/>
              </a:defRPr>
            </a:lvl1pPr>
          </a:lstStyle>
          <a:p>
            <a:r>
              <a:rPr lang="en-US" dirty="0"/>
              <a:t>©2024 Girl Scouts of Orange County.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solidFill>
                  <a:schemeClr val="bg1"/>
                </a:solidFill>
                <a:effectLst/>
                <a:latin typeface="+mj-lt"/>
              </a:defRPr>
            </a:lvl1pPr>
          </a:lstStyle>
          <a:p>
            <a:r>
              <a:rPr lang="en-US" dirty="0"/>
              <a:t>Type here to enter text. 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a:t>
            </a:r>
            <a:r>
              <a:rPr lang="en-US" dirty="0"/>
              <a:t> </a:t>
            </a:r>
            <a:r>
              <a:rPr lang="en-US" dirty="0" err="1"/>
              <a:t>utium</a:t>
            </a:r>
            <a:r>
              <a:rPr lang="en-US" dirty="0"/>
              <a:t> </a:t>
            </a:r>
            <a:r>
              <a:rPr lang="en-US" dirty="0" err="1"/>
              <a:t>doloremque</a:t>
            </a:r>
            <a:r>
              <a:rPr lang="en-US" dirty="0"/>
              <a:t>.</a:t>
            </a:r>
          </a:p>
        </p:txBody>
      </p:sp>
    </p:spTree>
    <p:extLst>
      <p:ext uri="{BB962C8B-B14F-4D97-AF65-F5344CB8AC3E}">
        <p14:creationId xmlns:p14="http://schemas.microsoft.com/office/powerpoint/2010/main" val="418502033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Girl Scout Text Book" panose="02020003000000000000" pitchFamily="18" charset="0"/>
            </a:endParaRPr>
          </a:p>
        </p:txBody>
      </p:sp>
      <p:sp>
        <p:nvSpPr>
          <p:cNvPr id="14" name="Picture Placeholder 10">
            <a:extLst>
              <a:ext uri="{FF2B5EF4-FFF2-40B4-BE49-F238E27FC236}">
                <a16:creationId xmlns:a16="http://schemas.microsoft.com/office/drawing/2014/main" id="{0C0EDCDE-0771-9C4C-89F1-8D32A7CE41C0}"/>
              </a:ext>
            </a:extLst>
          </p:cNvPr>
          <p:cNvSpPr>
            <a:spLocks noGrp="1"/>
          </p:cNvSpPr>
          <p:nvPr>
            <p:ph type="pic" sz="quarter" idx="21" hasCustomPrompt="1"/>
          </p:nvPr>
        </p:nvSpPr>
        <p:spPr>
          <a:xfrm>
            <a:off x="196850" y="459486"/>
            <a:ext cx="4222750" cy="4224528"/>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bg1"/>
          </a:solidFill>
        </p:spPr>
        <p:txBody>
          <a:bodyPr wrap="square" anchor="ctr">
            <a:noAutofit/>
          </a:bodyPr>
          <a:lstStyle>
            <a:lvl1pPr marL="0" indent="0" algn="ctr">
              <a:buNone/>
              <a:defRPr b="0" i="0">
                <a:latin typeface="+mj-lt"/>
              </a:defRPr>
            </a:lvl1pPr>
          </a:lstStyle>
          <a:p>
            <a:r>
              <a:rPr lang="en-US" dirty="0"/>
              <a:t>Click icon to add image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mj-lt"/>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42840691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plit Statement Slide w/ Image - Barrel Frame">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solidFill>
                  <a:schemeClr val="bg1"/>
                </a:solidFill>
                <a:effectLst/>
                <a:latin typeface="+mj-lt"/>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2" name="Picture Placeholder 9">
            <a:extLst>
              <a:ext uri="{FF2B5EF4-FFF2-40B4-BE49-F238E27FC236}">
                <a16:creationId xmlns:a16="http://schemas.microsoft.com/office/drawing/2014/main" id="{4B68434B-9B42-6642-ADD8-D7D18E6B87CE}"/>
              </a:ext>
            </a:extLst>
          </p:cNvPr>
          <p:cNvSpPr>
            <a:spLocks noGrp="1"/>
          </p:cNvSpPr>
          <p:nvPr>
            <p:ph type="pic" sz="quarter" idx="21" hasCustomPrompt="1"/>
          </p:nvPr>
        </p:nvSpPr>
        <p:spPr>
          <a:xfrm>
            <a:off x="261448" y="459486"/>
            <a:ext cx="4088130" cy="4224528"/>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bg1"/>
          </a:solidFill>
        </p:spPr>
        <p:txBody>
          <a:bodyPr wrap="square" anchor="ctr">
            <a:noAutofit/>
          </a:bodyPr>
          <a:lstStyle>
            <a:lvl1pPr marL="0" indent="0" algn="ctr">
              <a:buNone/>
              <a:defRPr b="0" i="0">
                <a:latin typeface="+mj-lt"/>
              </a:defRPr>
            </a:lvl1pPr>
          </a:lstStyle>
          <a:p>
            <a:r>
              <a:rPr lang="en-US" dirty="0"/>
              <a:t>Click icon to add image</a:t>
            </a:r>
          </a:p>
        </p:txBody>
      </p:sp>
    </p:spTree>
    <p:extLst>
      <p:ext uri="{BB962C8B-B14F-4D97-AF65-F5344CB8AC3E}">
        <p14:creationId xmlns:p14="http://schemas.microsoft.com/office/powerpoint/2010/main" val="31197294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4583576"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mj-lt"/>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3" name="Picture Placeholder 9">
            <a:extLst>
              <a:ext uri="{FF2B5EF4-FFF2-40B4-BE49-F238E27FC236}">
                <a16:creationId xmlns:a16="http://schemas.microsoft.com/office/drawing/2014/main" id="{5BC5E979-A26D-DD4B-9B65-77582996CA44}"/>
              </a:ext>
            </a:extLst>
          </p:cNvPr>
          <p:cNvSpPr>
            <a:spLocks noGrp="1" noChangeAspect="1"/>
          </p:cNvSpPr>
          <p:nvPr>
            <p:ph type="pic" sz="quarter" idx="22" hasCustomPrompt="1"/>
          </p:nvPr>
        </p:nvSpPr>
        <p:spPr>
          <a:xfrm>
            <a:off x="185927" y="468729"/>
            <a:ext cx="4222098" cy="4224528"/>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bg2">
              <a:lumMod val="20000"/>
              <a:lumOff val="80000"/>
            </a:schemeClr>
          </a:solidFill>
        </p:spPr>
        <p:txBody>
          <a:bodyPr wrap="square" anchor="ctr">
            <a:noAutofit/>
          </a:bodyPr>
          <a:lstStyle>
            <a:lvl1pPr marL="0" indent="0" algn="ctr">
              <a:buNone/>
              <a:defRPr b="0" i="0">
                <a:latin typeface="+mj-lt"/>
              </a:defRPr>
            </a:lvl1pPr>
          </a:lstStyle>
          <a:p>
            <a:r>
              <a:rPr lang="en-US" dirty="0"/>
              <a:t>Click icon to add image</a:t>
            </a:r>
          </a:p>
        </p:txBody>
      </p:sp>
    </p:spTree>
    <p:extLst>
      <p:ext uri="{BB962C8B-B14F-4D97-AF65-F5344CB8AC3E}">
        <p14:creationId xmlns:p14="http://schemas.microsoft.com/office/powerpoint/2010/main" val="41341165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90100"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Girl Scout Text Book" panose="02020003000000000000" pitchFamily="18" charset="0"/>
            </a:endParaRPr>
          </a:p>
        </p:txBody>
      </p:sp>
      <p:sp>
        <p:nvSpPr>
          <p:cNvPr id="14" name="Picture Placeholder 10">
            <a:extLst>
              <a:ext uri="{FF2B5EF4-FFF2-40B4-BE49-F238E27FC236}">
                <a16:creationId xmlns:a16="http://schemas.microsoft.com/office/drawing/2014/main" id="{0C0EDCDE-0771-9C4C-89F1-8D32A7CE41C0}"/>
              </a:ext>
            </a:extLst>
          </p:cNvPr>
          <p:cNvSpPr>
            <a:spLocks noGrp="1"/>
          </p:cNvSpPr>
          <p:nvPr>
            <p:ph type="pic" sz="quarter" idx="21" hasCustomPrompt="1"/>
          </p:nvPr>
        </p:nvSpPr>
        <p:spPr>
          <a:xfrm>
            <a:off x="4760319" y="459486"/>
            <a:ext cx="4222750" cy="4224528"/>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bg2">
              <a:lumMod val="20000"/>
              <a:lumOff val="80000"/>
            </a:schemeClr>
          </a:solidFill>
        </p:spPr>
        <p:txBody>
          <a:bodyPr wrap="square" anchor="ctr">
            <a:noAutofit/>
          </a:bodyPr>
          <a:lstStyle>
            <a:lvl1pPr marL="0" indent="0" algn="ctr">
              <a:buNone/>
              <a:defRPr b="0" i="0">
                <a:latin typeface="+mj-lt"/>
              </a:defRPr>
            </a:lvl1pPr>
          </a:lstStyle>
          <a:p>
            <a:r>
              <a:rPr lang="en-US" dirty="0"/>
              <a:t>Click icon to add image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90500"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mn-lt"/>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38858464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plit Statement Slide w/ Image - Barrel Fram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90100"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90500"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solidFill>
                  <a:schemeClr val="bg1"/>
                </a:solidFill>
                <a:effectLst/>
                <a:latin typeface="+mj-lt"/>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2" name="Picture Placeholder 9">
            <a:extLst>
              <a:ext uri="{FF2B5EF4-FFF2-40B4-BE49-F238E27FC236}">
                <a16:creationId xmlns:a16="http://schemas.microsoft.com/office/drawing/2014/main" id="{384F3178-FCBE-6F4E-84FF-74DECC576702}"/>
              </a:ext>
            </a:extLst>
          </p:cNvPr>
          <p:cNvSpPr>
            <a:spLocks noGrp="1"/>
          </p:cNvSpPr>
          <p:nvPr>
            <p:ph type="pic" sz="quarter" idx="21" hasCustomPrompt="1"/>
          </p:nvPr>
        </p:nvSpPr>
        <p:spPr>
          <a:xfrm>
            <a:off x="4821845" y="459486"/>
            <a:ext cx="4088130" cy="4224528"/>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bg1"/>
          </a:solidFill>
        </p:spPr>
        <p:txBody>
          <a:bodyPr wrap="square" anchor="ctr">
            <a:noAutofit/>
          </a:bodyPr>
          <a:lstStyle>
            <a:lvl1pPr marL="0" indent="0" algn="ctr">
              <a:buNone/>
              <a:defRPr b="0" i="0">
                <a:latin typeface="+mj-lt"/>
              </a:defRPr>
            </a:lvl1pPr>
          </a:lstStyle>
          <a:p>
            <a:r>
              <a:rPr lang="en-US" dirty="0"/>
              <a:t>Click icon to add image</a:t>
            </a:r>
          </a:p>
        </p:txBody>
      </p:sp>
    </p:spTree>
    <p:extLst>
      <p:ext uri="{BB962C8B-B14F-4D97-AF65-F5344CB8AC3E}">
        <p14:creationId xmlns:p14="http://schemas.microsoft.com/office/powerpoint/2010/main" val="3102527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4573191"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88253"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mj-lt"/>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3" name="Picture Placeholder 9">
            <a:extLst>
              <a:ext uri="{FF2B5EF4-FFF2-40B4-BE49-F238E27FC236}">
                <a16:creationId xmlns:a16="http://schemas.microsoft.com/office/drawing/2014/main" id="{5BC5E979-A26D-DD4B-9B65-77582996CA44}"/>
              </a:ext>
            </a:extLst>
          </p:cNvPr>
          <p:cNvSpPr>
            <a:spLocks noGrp="1" noChangeAspect="1"/>
          </p:cNvSpPr>
          <p:nvPr>
            <p:ph type="pic" sz="quarter" idx="22" hasCustomPrompt="1"/>
          </p:nvPr>
        </p:nvSpPr>
        <p:spPr>
          <a:xfrm>
            <a:off x="4753102" y="468729"/>
            <a:ext cx="4222098" cy="4224528"/>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bg1"/>
          </a:solidFill>
        </p:spPr>
        <p:txBody>
          <a:bodyPr wrap="square" anchor="ctr">
            <a:noAutofit/>
          </a:bodyPr>
          <a:lstStyle>
            <a:lvl1pPr marL="0" indent="0" algn="ctr">
              <a:buNone/>
              <a:defRPr b="0" i="0">
                <a:latin typeface="+mj-lt"/>
              </a:defRPr>
            </a:lvl1pPr>
          </a:lstStyle>
          <a:p>
            <a:r>
              <a:rPr lang="en-US" dirty="0"/>
              <a:t>Click icon to add image</a:t>
            </a:r>
          </a:p>
        </p:txBody>
      </p:sp>
    </p:spTree>
    <p:extLst>
      <p:ext uri="{BB962C8B-B14F-4D97-AF65-F5344CB8AC3E}">
        <p14:creationId xmlns:p14="http://schemas.microsoft.com/office/powerpoint/2010/main" val="18592930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Statement Slide - Octagon Shape">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Girl Scout Display Light" panose="02020003000000000000" pitchFamily="18" charset="0"/>
            </a:endParaRP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bg1"/>
                </a:solidFill>
                <a:effectLst/>
                <a:latin typeface="+mj-lt"/>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1625908660"/>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Statement Slide - Octagon Shape">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Girl Scout Display Light" panose="02020003000000000000" pitchFamily="18" charset="0"/>
            </a:endParaRP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mj-lt"/>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92255025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Statement Slide - Octagon Shape">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Girl Scout Display Light" panose="02020003000000000000" pitchFamily="18" charset="0"/>
            </a:endParaRP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mj-lt"/>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236066152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ransition w/ Image | Notched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44BBF1-5CDF-E441-B485-1EC5D31B8836}"/>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tx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
        <p:nvSpPr>
          <p:cNvPr id="14" name="Text Placeholder 46">
            <a:extLst>
              <a:ext uri="{FF2B5EF4-FFF2-40B4-BE49-F238E27FC236}">
                <a16:creationId xmlns:a16="http://schemas.microsoft.com/office/drawing/2014/main" id="{38D56E2A-484E-CC4E-91A0-35669DEB0601}"/>
              </a:ext>
            </a:extLst>
          </p:cNvPr>
          <p:cNvSpPr>
            <a:spLocks noGrp="1"/>
          </p:cNvSpPr>
          <p:nvPr>
            <p:ph type="body" sz="quarter" idx="15" hasCustomPrompt="1"/>
          </p:nvPr>
        </p:nvSpPr>
        <p:spPr>
          <a:xfrm>
            <a:off x="4743450" y="2569272"/>
            <a:ext cx="4229100" cy="2317054"/>
          </a:xfrm>
        </p:spPr>
        <p:txBody>
          <a:bodyPr lIns="0" anchor="t">
            <a:noAutofit/>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mn-lt"/>
              </a:defRPr>
            </a:lvl1pPr>
          </a:lstStyle>
          <a:p>
            <a:r>
              <a:rPr lang="en-US" dirty="0"/>
              <a:t>Type here to enter a multi-line transition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6" name="Title 5">
            <a:extLst>
              <a:ext uri="{FF2B5EF4-FFF2-40B4-BE49-F238E27FC236}">
                <a16:creationId xmlns:a16="http://schemas.microsoft.com/office/drawing/2014/main" id="{A3248E58-E7E6-AF43-A1CB-1A85D648ED70}"/>
              </a:ext>
            </a:extLst>
          </p:cNvPr>
          <p:cNvSpPr>
            <a:spLocks noGrp="1"/>
          </p:cNvSpPr>
          <p:nvPr>
            <p:ph type="title" hasCustomPrompt="1"/>
          </p:nvPr>
        </p:nvSpPr>
        <p:spPr>
          <a:xfrm>
            <a:off x="4743451" y="685802"/>
            <a:ext cx="4237781" cy="1875863"/>
          </a:xfrm>
        </p:spPr>
        <p:txBody>
          <a:bodyPr lIns="0" anchor="b"/>
          <a:lstStyle>
            <a:lvl1pPr>
              <a:defRPr sz="2400" b="0" i="0">
                <a:solidFill>
                  <a:schemeClr val="tx1"/>
                </a:solidFill>
                <a:latin typeface="+mj-lt"/>
              </a:defRPr>
            </a:lvl1pPr>
          </a:lstStyle>
          <a:p>
            <a:r>
              <a:rPr lang="en-US" dirty="0"/>
              <a:t>Type Here to Enter a Multi-line Transition Slide Title</a:t>
            </a:r>
          </a:p>
        </p:txBody>
      </p:sp>
      <p:pic>
        <p:nvPicPr>
          <p:cNvPr id="12" name="Graphic 11">
            <a:extLst>
              <a:ext uri="{FF2B5EF4-FFF2-40B4-BE49-F238E27FC236}">
                <a16:creationId xmlns:a16="http://schemas.microsoft.com/office/drawing/2014/main" id="{F41C91A7-5D4E-1F4B-93B3-1FE9D982BEE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4087" y="419102"/>
            <a:ext cx="4305300" cy="4305300"/>
          </a:xfrm>
          <a:prstGeom prst="rect">
            <a:avLst/>
          </a:prstGeom>
        </p:spPr>
      </p:pic>
    </p:spTree>
    <p:extLst>
      <p:ext uri="{BB962C8B-B14F-4D97-AF65-F5344CB8AC3E}">
        <p14:creationId xmlns:p14="http://schemas.microsoft.com/office/powerpoint/2010/main" val="406765295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ext Only Slide | Vertical Split-1">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tx1"/>
                </a:solidFill>
              </a:defRPr>
            </a:lvl1pPr>
          </a:lstStyle>
          <a:p>
            <a:r>
              <a:rPr lang="en-US" dirty="0"/>
              <a:t>©2024 Girl Scouts of Orange County.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685800"/>
            <a:ext cx="4239469" cy="3771900"/>
          </a:xfrm>
        </p:spPr>
        <p:txBody>
          <a:bodyPr anchor="ctr"/>
          <a:lstStyle>
            <a:lvl1pPr algn="ctr">
              <a:defRPr sz="2400" b="0" i="0">
                <a:solidFill>
                  <a:schemeClr val="tx1"/>
                </a:solidFill>
                <a:latin typeface="+mj-lt"/>
              </a:defRPr>
            </a:lvl1pPr>
          </a:lstStyle>
          <a:p>
            <a:r>
              <a:rPr lang="en-US" dirty="0"/>
              <a:t>Type Here to Enter a Single Line Slide Header.</a:t>
            </a:r>
          </a:p>
        </p:txBody>
      </p:sp>
      <p:sp>
        <p:nvSpPr>
          <p:cNvPr id="13" name="Text Placeholder 65">
            <a:extLst>
              <a:ext uri="{FF2B5EF4-FFF2-40B4-BE49-F238E27FC236}">
                <a16:creationId xmlns:a16="http://schemas.microsoft.com/office/drawing/2014/main" id="{B1316E65-31D2-4249-88FB-626A09E7F6E9}"/>
              </a:ext>
            </a:extLst>
          </p:cNvPr>
          <p:cNvSpPr>
            <a:spLocks noGrp="1"/>
          </p:cNvSpPr>
          <p:nvPr>
            <p:ph type="body" sz="quarter" idx="14" hasCustomPrompt="1"/>
          </p:nvPr>
        </p:nvSpPr>
        <p:spPr>
          <a:xfrm>
            <a:off x="4743450" y="685800"/>
            <a:ext cx="4210050" cy="3771900"/>
          </a:xfrm>
        </p:spPr>
        <p:txBody>
          <a:bodyPr anchor="ctr">
            <a:normAutofit/>
          </a:bodyPr>
          <a:lstStyle>
            <a:lvl1pPr marL="0" indent="0" algn="ctr">
              <a:lnSpc>
                <a:spcPct val="100000"/>
              </a:lnSpc>
              <a:buNone/>
              <a:defRPr sz="1800" b="0" i="0">
                <a:solidFill>
                  <a:schemeClr val="tx1"/>
                </a:solidFill>
                <a:latin typeface="+mj-lt"/>
              </a:defRPr>
            </a:lvl1pPr>
            <a:lvl2pPr algn="ctr">
              <a:lnSpc>
                <a:spcPct val="100000"/>
              </a:lnSpc>
              <a:defRPr sz="1800" b="0" i="0">
                <a:solidFill>
                  <a:schemeClr val="tx1"/>
                </a:solidFill>
                <a:latin typeface="+mj-lt"/>
              </a:defRPr>
            </a:lvl2pPr>
            <a:lvl3pPr algn="ctr">
              <a:lnSpc>
                <a:spcPct val="100000"/>
              </a:lnSpc>
              <a:defRPr sz="1800" b="0" i="0">
                <a:solidFill>
                  <a:schemeClr val="tx1"/>
                </a:solidFill>
                <a:latin typeface="+mj-lt"/>
              </a:defRPr>
            </a:lvl3pPr>
            <a:lvl4pPr algn="ctr">
              <a:lnSpc>
                <a:spcPct val="100000"/>
              </a:lnSpc>
              <a:defRPr sz="1800" b="0" i="0">
                <a:solidFill>
                  <a:schemeClr val="tx1"/>
                </a:solidFill>
                <a:latin typeface="+mj-lt"/>
              </a:defRPr>
            </a:lvl4pPr>
            <a:lvl5pPr algn="ctr">
              <a:lnSpc>
                <a:spcPct val="100000"/>
              </a:lnSpc>
              <a:defRPr sz="1800" b="0" i="0">
                <a:solidFill>
                  <a:schemeClr val="tx1"/>
                </a:solidFill>
                <a:latin typeface="+mj-lt"/>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72827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xt Only Slide | Vertical Split-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4743450" y="685800"/>
            <a:ext cx="4210050" cy="3771900"/>
          </a:xfrm>
        </p:spPr>
        <p:txBody>
          <a:bodyPr anchor="ctr">
            <a:normAutofit/>
          </a:bodyPr>
          <a:lstStyle>
            <a:lvl1pPr marL="0" indent="0" algn="ctr">
              <a:lnSpc>
                <a:spcPct val="100000"/>
              </a:lnSpc>
              <a:buNone/>
              <a:defRPr sz="1800" b="0" i="0">
                <a:solidFill>
                  <a:schemeClr val="tx1"/>
                </a:solidFill>
                <a:latin typeface="+mj-lt"/>
              </a:defRPr>
            </a:lvl1pPr>
            <a:lvl2pPr algn="ctr">
              <a:lnSpc>
                <a:spcPct val="100000"/>
              </a:lnSpc>
              <a:defRPr sz="1800" b="0" i="0">
                <a:solidFill>
                  <a:schemeClr val="tx1"/>
                </a:solidFill>
                <a:latin typeface="+mj-lt"/>
              </a:defRPr>
            </a:lvl2pPr>
            <a:lvl3pPr algn="ctr">
              <a:lnSpc>
                <a:spcPct val="100000"/>
              </a:lnSpc>
              <a:defRPr sz="1800" b="0" i="0">
                <a:solidFill>
                  <a:schemeClr val="tx1"/>
                </a:solidFill>
                <a:latin typeface="+mj-lt"/>
              </a:defRPr>
            </a:lvl3pPr>
            <a:lvl4pPr algn="ctr">
              <a:lnSpc>
                <a:spcPct val="100000"/>
              </a:lnSpc>
              <a:defRPr sz="1800" b="0" i="0">
                <a:solidFill>
                  <a:schemeClr val="tx1"/>
                </a:solidFill>
                <a:latin typeface="+mj-lt"/>
              </a:defRPr>
            </a:lvl4pPr>
            <a:lvl5pPr algn="ctr">
              <a:lnSpc>
                <a:spcPct val="100000"/>
              </a:lnSpc>
              <a:defRPr sz="1800" b="0" i="0">
                <a:solidFill>
                  <a:schemeClr val="tx1"/>
                </a:solidFill>
                <a:latin typeface="+mj-lt"/>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tx1"/>
                </a:solidFill>
              </a:defRPr>
            </a:lvl1pPr>
          </a:lstStyle>
          <a:p>
            <a:r>
              <a:rPr lang="en-US" dirty="0"/>
              <a:t>©2024 Girl Scouts of Orange County.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685800"/>
            <a:ext cx="4239469" cy="3771900"/>
          </a:xfrm>
        </p:spPr>
        <p:txBody>
          <a:bodyPr anchor="ctr"/>
          <a:lstStyle>
            <a:lvl1pPr algn="ctr">
              <a:defRPr sz="2400" b="0" i="0">
                <a:solidFill>
                  <a:schemeClr val="tx1"/>
                </a:solidFill>
                <a:latin typeface="+mj-lt"/>
              </a:defRPr>
            </a:lvl1pPr>
          </a:lstStyle>
          <a:p>
            <a:r>
              <a:rPr lang="en-US" dirty="0"/>
              <a:t>Type Here to Enter a Single Line Slide Header.</a:t>
            </a:r>
          </a:p>
        </p:txBody>
      </p:sp>
    </p:spTree>
    <p:extLst>
      <p:ext uri="{BB962C8B-B14F-4D97-AF65-F5344CB8AC3E}">
        <p14:creationId xmlns:p14="http://schemas.microsoft.com/office/powerpoint/2010/main" val="273659048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1">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0"/>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190500" y="2665312"/>
            <a:ext cx="8763000" cy="2306738"/>
          </a:xfrm>
        </p:spPr>
        <p:txBody>
          <a:bodyPr anchor="ctr">
            <a:normAutofit/>
          </a:bodyPr>
          <a:lstStyle>
            <a:lvl1pPr marL="0" indent="0" algn="ctr">
              <a:buNone/>
              <a:defRPr sz="1800" b="0" i="0">
                <a:solidFill>
                  <a:schemeClr val="tx1"/>
                </a:solidFill>
                <a:latin typeface="+mj-lt"/>
              </a:defRPr>
            </a:lvl1pPr>
            <a:lvl2pPr algn="ctr">
              <a:defRPr sz="1800" b="0" i="0">
                <a:solidFill>
                  <a:schemeClr val="tx1"/>
                </a:solidFill>
                <a:latin typeface="+mj-lt"/>
              </a:defRPr>
            </a:lvl2pPr>
            <a:lvl3pPr algn="ctr">
              <a:defRPr sz="1800" b="0" i="0">
                <a:solidFill>
                  <a:schemeClr val="tx1"/>
                </a:solidFill>
                <a:latin typeface="+mj-lt"/>
              </a:defRPr>
            </a:lvl3pPr>
            <a:lvl4pPr algn="ctr">
              <a:defRPr sz="1800" b="0" i="0">
                <a:solidFill>
                  <a:schemeClr val="tx1"/>
                </a:solidFill>
                <a:latin typeface="+mj-lt"/>
              </a:defRPr>
            </a:lvl4pPr>
            <a:lvl5pPr algn="ctr">
              <a:defRPr sz="1800" b="0" i="0">
                <a:solidFill>
                  <a:schemeClr val="tx1"/>
                </a:solidFill>
                <a:latin typeface="+mj-lt"/>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p>
            <a:r>
              <a:rPr lang="en-US" dirty="0"/>
              <a:t>©2024 Girl Scouts of Orange County.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361950"/>
            <a:ext cx="8773369" cy="2115032"/>
          </a:xfrm>
        </p:spPr>
        <p:txBody>
          <a:bodyPr anchor="ctr"/>
          <a:lstStyle>
            <a:lvl1pPr algn="ctr">
              <a:defRPr sz="2400" b="0" i="0">
                <a:solidFill>
                  <a:schemeClr val="tx1"/>
                </a:solidFill>
                <a:latin typeface="+mj-lt"/>
              </a:defRPr>
            </a:lvl1pPr>
          </a:lstStyle>
          <a:p>
            <a:r>
              <a:rPr lang="en-US" dirty="0"/>
              <a:t>Type Here to Enter a Single Line Slide Header.</a:t>
            </a:r>
          </a:p>
        </p:txBody>
      </p:sp>
    </p:spTree>
    <p:extLst>
      <p:ext uri="{BB962C8B-B14F-4D97-AF65-F5344CB8AC3E}">
        <p14:creationId xmlns:p14="http://schemas.microsoft.com/office/powerpoint/2010/main" val="229015287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2">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2571750"/>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190500" y="2665312"/>
            <a:ext cx="8763000" cy="2306738"/>
          </a:xfrm>
        </p:spPr>
        <p:txBody>
          <a:bodyPr anchor="ctr">
            <a:normAutofit/>
          </a:bodyPr>
          <a:lstStyle>
            <a:lvl1pPr marL="0" indent="0" algn="ctr">
              <a:buNone/>
              <a:defRPr sz="1800" b="0" i="0">
                <a:solidFill>
                  <a:schemeClr val="tx1"/>
                </a:solidFill>
                <a:latin typeface="+mj-lt"/>
              </a:defRPr>
            </a:lvl1pPr>
            <a:lvl2pPr algn="ctr">
              <a:defRPr sz="1800" b="0" i="0">
                <a:solidFill>
                  <a:schemeClr val="tx1"/>
                </a:solidFill>
                <a:latin typeface="+mj-lt"/>
              </a:defRPr>
            </a:lvl2pPr>
            <a:lvl3pPr algn="ctr">
              <a:defRPr sz="1800" b="0" i="0">
                <a:solidFill>
                  <a:schemeClr val="tx1"/>
                </a:solidFill>
                <a:latin typeface="+mj-lt"/>
              </a:defRPr>
            </a:lvl3pPr>
            <a:lvl4pPr algn="ctr">
              <a:defRPr sz="1800" b="0" i="0">
                <a:solidFill>
                  <a:schemeClr val="tx1"/>
                </a:solidFill>
                <a:latin typeface="+mj-lt"/>
              </a:defRPr>
            </a:lvl4pPr>
            <a:lvl5pPr algn="ctr">
              <a:defRPr sz="1800" b="0" i="0">
                <a:solidFill>
                  <a:schemeClr val="tx1"/>
                </a:solidFill>
                <a:latin typeface="+mj-lt"/>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p>
            <a:r>
              <a:rPr lang="en-US" dirty="0"/>
              <a:t>©2024 Girl Scouts of Orange County.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361950"/>
            <a:ext cx="8773369" cy="2115032"/>
          </a:xfrm>
        </p:spPr>
        <p:txBody>
          <a:bodyPr anchor="ctr"/>
          <a:lstStyle>
            <a:lvl1pPr algn="ctr">
              <a:defRPr sz="2400" b="0" i="0">
                <a:solidFill>
                  <a:schemeClr val="tx1"/>
                </a:solidFill>
                <a:latin typeface="+mj-lt"/>
              </a:defRPr>
            </a:lvl1pPr>
          </a:lstStyle>
          <a:p>
            <a:r>
              <a:rPr lang="en-US" dirty="0"/>
              <a:t>Type Here to Enter a Single Line Slide Header.</a:t>
            </a:r>
          </a:p>
        </p:txBody>
      </p:sp>
    </p:spTree>
    <p:extLst>
      <p:ext uri="{BB962C8B-B14F-4D97-AF65-F5344CB8AC3E}">
        <p14:creationId xmlns:p14="http://schemas.microsoft.com/office/powerpoint/2010/main" val="217461784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ack Cover - Octagon Fram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532C96-1BEC-4942-9B33-819442A2F76D}"/>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pic>
        <p:nvPicPr>
          <p:cNvPr id="12" name="Graphic 11">
            <a:extLst>
              <a:ext uri="{FF2B5EF4-FFF2-40B4-BE49-F238E27FC236}">
                <a16:creationId xmlns:a16="http://schemas.microsoft.com/office/drawing/2014/main" id="{72E30726-CDCB-2A45-911C-9EB3E365775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1822" y="464503"/>
            <a:ext cx="4259255" cy="4259255"/>
          </a:xfrm>
          <a:prstGeom prst="rect">
            <a:avLst/>
          </a:prstGeom>
        </p:spPr>
      </p:pic>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Girl Scout Display Light" panose="02020003000000000000" pitchFamily="18" charset="0"/>
            </a:endParaRPr>
          </a:p>
        </p:txBody>
      </p:sp>
      <p:sp>
        <p:nvSpPr>
          <p:cNvPr id="13" name="Title 5">
            <a:extLst>
              <a:ext uri="{FF2B5EF4-FFF2-40B4-BE49-F238E27FC236}">
                <a16:creationId xmlns:a16="http://schemas.microsoft.com/office/drawing/2014/main" id="{72E2CDCA-B714-E84D-B92E-6851A31A3380}"/>
              </a:ext>
            </a:extLst>
          </p:cNvPr>
          <p:cNvSpPr>
            <a:spLocks noGrp="1"/>
          </p:cNvSpPr>
          <p:nvPr>
            <p:ph type="title" hasCustomPrompt="1"/>
          </p:nvPr>
        </p:nvSpPr>
        <p:spPr>
          <a:xfrm>
            <a:off x="192558" y="2226749"/>
            <a:ext cx="4237781" cy="690002"/>
          </a:xfrm>
        </p:spPr>
        <p:txBody>
          <a:bodyPr lIns="0" anchor="b"/>
          <a:lstStyle>
            <a:lvl1pPr algn="ctr">
              <a:defRPr sz="3200" b="0" i="0">
                <a:solidFill>
                  <a:schemeClr val="tx1"/>
                </a:solidFill>
                <a:latin typeface="+mj-lt"/>
              </a:defRPr>
            </a:lvl1pPr>
          </a:lstStyle>
          <a:p>
            <a:r>
              <a:rPr lang="en-US" dirty="0"/>
              <a:t>Thank You</a:t>
            </a:r>
          </a:p>
        </p:txBody>
      </p:sp>
      <p:pic>
        <p:nvPicPr>
          <p:cNvPr id="16" name="Graphic 15">
            <a:extLst>
              <a:ext uri="{FF2B5EF4-FFF2-40B4-BE49-F238E27FC236}">
                <a16:creationId xmlns:a16="http://schemas.microsoft.com/office/drawing/2014/main" id="{64985F80-6863-A24C-8E9E-1FF381E087A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07426" y="419102"/>
            <a:ext cx="4305300" cy="4305300"/>
          </a:xfrm>
          <a:prstGeom prst="rect">
            <a:avLst/>
          </a:prstGeom>
        </p:spPr>
      </p:pic>
    </p:spTree>
    <p:extLst>
      <p:ext uri="{BB962C8B-B14F-4D97-AF65-F5344CB8AC3E}">
        <p14:creationId xmlns:p14="http://schemas.microsoft.com/office/powerpoint/2010/main" val="187231208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White Text - Two Line Title | w/ Sub | 1 Col">
    <p:bg>
      <p:bgPr>
        <a:solidFill>
          <a:schemeClr val="bg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ADA5FCDD-E44F-334D-A198-027701E37BD1}"/>
              </a:ext>
            </a:extLst>
          </p:cNvPr>
          <p:cNvGrpSpPr/>
          <p:nvPr userDrawn="1"/>
        </p:nvGrpSpPr>
        <p:grpSpPr>
          <a:xfrm>
            <a:off x="0" y="4956265"/>
            <a:ext cx="9144000" cy="191143"/>
            <a:chOff x="0" y="4956265"/>
            <a:chExt cx="9144000" cy="191143"/>
          </a:xfrm>
        </p:grpSpPr>
        <p:sp>
          <p:nvSpPr>
            <p:cNvPr id="44" name="Rectangle 43">
              <a:extLst>
                <a:ext uri="{FF2B5EF4-FFF2-40B4-BE49-F238E27FC236}">
                  <a16:creationId xmlns:a16="http://schemas.microsoft.com/office/drawing/2014/main" id="{CDB4C92E-0883-CA44-840F-9E7FD7DF0412}"/>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45" name="Rectangle 44">
              <a:extLst>
                <a:ext uri="{FF2B5EF4-FFF2-40B4-BE49-F238E27FC236}">
                  <a16:creationId xmlns:a16="http://schemas.microsoft.com/office/drawing/2014/main" id="{39D92892-52CD-2644-AE49-E82408D2D96A}"/>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46" name="Rectangle 45">
              <a:extLst>
                <a:ext uri="{FF2B5EF4-FFF2-40B4-BE49-F238E27FC236}">
                  <a16:creationId xmlns:a16="http://schemas.microsoft.com/office/drawing/2014/main" id="{A097A9CA-C371-724A-B7F5-6ED54153767C}"/>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47" name="Rectangle 46">
              <a:extLst>
                <a:ext uri="{FF2B5EF4-FFF2-40B4-BE49-F238E27FC236}">
                  <a16:creationId xmlns:a16="http://schemas.microsoft.com/office/drawing/2014/main" id="{2EC93714-179E-274D-A9F0-0C7F7E96C6F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48" name="Rectangle 47">
              <a:extLst>
                <a:ext uri="{FF2B5EF4-FFF2-40B4-BE49-F238E27FC236}">
                  <a16:creationId xmlns:a16="http://schemas.microsoft.com/office/drawing/2014/main" id="{0F15937F-5F21-A048-B76B-B79DFEC9C76E}"/>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pic>
          <p:nvPicPr>
            <p:cNvPr id="49" name="Graphic 48">
              <a:extLst>
                <a:ext uri="{FF2B5EF4-FFF2-40B4-BE49-F238E27FC236}">
                  <a16:creationId xmlns:a16="http://schemas.microsoft.com/office/drawing/2014/main" id="{4E6906C9-2FF7-DF4B-84B1-6DF0623CECE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D2E1E067-1CEF-EC49-9AC9-B2D3EDC7C440}"/>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0EB6A98E-6D0C-3743-A3FF-FAA9BC18B9F7}"/>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4" name="Slide Number Placeholder 3">
            <a:extLst>
              <a:ext uri="{FF2B5EF4-FFF2-40B4-BE49-F238E27FC236}">
                <a16:creationId xmlns:a16="http://schemas.microsoft.com/office/drawing/2014/main" id="{E48412C1-1A66-6946-9AAE-D2F5222B9A31}"/>
              </a:ext>
            </a:extLst>
          </p:cNvPr>
          <p:cNvSpPr>
            <a:spLocks noGrp="1"/>
          </p:cNvSpPr>
          <p:nvPr>
            <p:ph type="sldNum" sz="quarter" idx="12"/>
          </p:nvPr>
        </p:nvSpPr>
        <p:spPr>
          <a:xfrm>
            <a:off x="8485459" y="4972051"/>
            <a:ext cx="550592" cy="182739"/>
          </a:xfrm>
          <a:prstGeom prst="rect">
            <a:avLst/>
          </a:prstGeom>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10" name="Text Placeholder 65">
            <a:extLst>
              <a:ext uri="{FF2B5EF4-FFF2-40B4-BE49-F238E27FC236}">
                <a16:creationId xmlns:a16="http://schemas.microsoft.com/office/drawing/2014/main" id="{B5C6C243-A425-524F-B48B-A6A7C75D289E}"/>
              </a:ext>
            </a:extLst>
          </p:cNvPr>
          <p:cNvSpPr>
            <a:spLocks noGrp="1"/>
          </p:cNvSpPr>
          <p:nvPr>
            <p:ph type="body" sz="quarter" idx="14" hasCustomPrompt="1"/>
          </p:nvPr>
        </p:nvSpPr>
        <p:spPr>
          <a:xfrm>
            <a:off x="171450" y="1283110"/>
            <a:ext cx="8801100" cy="3478642"/>
          </a:xfrm>
        </p:spPr>
        <p:txBody>
          <a:bodyPr>
            <a:normAutofit/>
          </a:bodyPr>
          <a:lstStyle>
            <a:lvl1pPr marL="0" indent="0">
              <a:buNone/>
              <a:defRPr sz="1350" b="0" i="0">
                <a:solidFill>
                  <a:schemeClr val="tx1"/>
                </a:solidFill>
                <a:latin typeface="+mn-lt"/>
              </a:defRPr>
            </a:lvl1pPr>
            <a:lvl2pPr>
              <a:defRPr sz="1200" b="0" i="0">
                <a:solidFill>
                  <a:schemeClr val="tx1"/>
                </a:solidFill>
                <a:latin typeface="+mn-lt"/>
              </a:defRPr>
            </a:lvl2pPr>
            <a:lvl3pPr>
              <a:defRPr sz="1050" b="0" i="0">
                <a:solidFill>
                  <a:schemeClr val="tx1"/>
                </a:solidFill>
                <a:latin typeface="+mn-lt"/>
              </a:defRPr>
            </a:lvl3pPr>
            <a:lvl4pPr>
              <a:defRPr sz="900" b="0" i="0">
                <a:solidFill>
                  <a:schemeClr val="tx1"/>
                </a:solidFill>
                <a:latin typeface="+mn-lt"/>
              </a:defRPr>
            </a:lvl4pPr>
            <a:lvl5pPr>
              <a:defRPr sz="900" b="0" i="0">
                <a:solidFill>
                  <a:schemeClr val="tx1"/>
                </a:solidFill>
                <a:latin typeface="+mn-lt"/>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6">
            <a:extLst>
              <a:ext uri="{FF2B5EF4-FFF2-40B4-BE49-F238E27FC236}">
                <a16:creationId xmlns:a16="http://schemas.microsoft.com/office/drawing/2014/main" id="{859E6D0A-88C5-7745-93E2-0DDF99B5CD3E}"/>
              </a:ext>
            </a:extLst>
          </p:cNvPr>
          <p:cNvSpPr>
            <a:spLocks noGrp="1"/>
          </p:cNvSpPr>
          <p:nvPr>
            <p:ph type="body" sz="quarter" idx="15" hasCustomPrompt="1"/>
          </p:nvPr>
        </p:nvSpPr>
        <p:spPr>
          <a:xfrm>
            <a:off x="171450" y="304626"/>
            <a:ext cx="8801100" cy="882619"/>
          </a:xfrm>
        </p:spPr>
        <p:txBody>
          <a:bodyPr anchor="b">
            <a:normAutofit/>
          </a:bodyPr>
          <a:lstStyle>
            <a:lvl1pPr marL="0" indent="0">
              <a:lnSpc>
                <a:spcPct val="100000"/>
              </a:lnSpc>
              <a:buNone/>
              <a:defRPr sz="2400" b="1" i="0">
                <a:solidFill>
                  <a:schemeClr val="tx1"/>
                </a:solidFill>
                <a:latin typeface="+mj-lt"/>
                <a:ea typeface="Palatino" pitchFamily="2" charset="77"/>
              </a:defRPr>
            </a:lvl1pPr>
          </a:lstStyle>
          <a:p>
            <a:pPr lvl="0"/>
            <a:r>
              <a:rPr lang="en-US" dirty="0"/>
              <a:t>Type here to enter a multi-line paragraph header.</a:t>
            </a:r>
          </a:p>
        </p:txBody>
      </p:sp>
      <p:sp>
        <p:nvSpPr>
          <p:cNvPr id="3" name="Footer Placeholder 2">
            <a:extLst>
              <a:ext uri="{FF2B5EF4-FFF2-40B4-BE49-F238E27FC236}">
                <a16:creationId xmlns:a16="http://schemas.microsoft.com/office/drawing/2014/main" id="{BAFAB129-6AB3-454E-ABE6-8B5861D84E48}"/>
              </a:ext>
            </a:extLst>
          </p:cNvPr>
          <p:cNvSpPr>
            <a:spLocks noGrp="1"/>
          </p:cNvSpPr>
          <p:nvPr>
            <p:ph type="ftr" sz="quarter" idx="19"/>
          </p:nvPr>
        </p:nvSpPr>
        <p:spPr/>
        <p:txBody>
          <a:bodyPr/>
          <a:lstStyle>
            <a:lvl1pPr>
              <a:defRPr b="0" i="0">
                <a:latin typeface="Girl Scout Text Book" panose="02020003000000000000" pitchFamily="18" charset="0"/>
              </a:defRPr>
            </a:lvl1pPr>
          </a:lstStyle>
          <a:p>
            <a:r>
              <a:rPr lang="en-US" dirty="0"/>
              <a:t>©2024 Girl Scouts of Orange County. All Rights Reserved.  Not for public distribution.</a:t>
            </a:r>
          </a:p>
        </p:txBody>
      </p:sp>
    </p:spTree>
    <p:extLst>
      <p:ext uri="{BB962C8B-B14F-4D97-AF65-F5344CB8AC3E}">
        <p14:creationId xmlns:p14="http://schemas.microsoft.com/office/powerpoint/2010/main" val="4047927054"/>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ver Slide | Split | No Image | Notched Shap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pic>
        <p:nvPicPr>
          <p:cNvPr id="17" name="Graphic 16">
            <a:extLst>
              <a:ext uri="{FF2B5EF4-FFF2-40B4-BE49-F238E27FC236}">
                <a16:creationId xmlns:a16="http://schemas.microsoft.com/office/drawing/2014/main" id="{7BEF2DCE-B291-7441-9CC7-A4B35062A9C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40657" y="464503"/>
            <a:ext cx="4259255" cy="4259255"/>
          </a:xfrm>
          <a:prstGeom prst="rect">
            <a:avLst/>
          </a:prstGeom>
        </p:spPr>
      </p:pic>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4087" y="419102"/>
            <a:ext cx="4305300" cy="4305300"/>
          </a:xfrm>
          <a:prstGeom prst="rect">
            <a:avLst/>
          </a:prstGeom>
        </p:spPr>
      </p:pic>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4740658" y="685802"/>
            <a:ext cx="4237781" cy="1875863"/>
          </a:xfrm>
        </p:spPr>
        <p:txBody>
          <a:bodyPr lIns="182880" rIns="182880" anchor="b"/>
          <a:lstStyle>
            <a:lvl1pPr algn="ctr">
              <a:defRPr sz="2400" b="0" i="0">
                <a:solidFill>
                  <a:schemeClr val="tx1"/>
                </a:solidFill>
                <a:latin typeface="+mj-lt"/>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4740658" y="2569272"/>
            <a:ext cx="4229100" cy="2317054"/>
          </a:xfrm>
        </p:spPr>
        <p:txBody>
          <a:bodyPr lIns="182880" rIns="182880" anchor="t">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mj-lt"/>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8" name="Footer Placeholder 4">
            <a:extLst>
              <a:ext uri="{FF2B5EF4-FFF2-40B4-BE49-F238E27FC236}">
                <a16:creationId xmlns:a16="http://schemas.microsoft.com/office/drawing/2014/main" id="{F4AEDED2-1F43-A74A-AF8D-BD575099EEE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Tree>
    <p:extLst>
      <p:ext uri="{BB962C8B-B14F-4D97-AF65-F5344CB8AC3E}">
        <p14:creationId xmlns:p14="http://schemas.microsoft.com/office/powerpoint/2010/main" val="177066258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ransition w/ Image | Notched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44BBF1-5CDF-E441-B485-1EC5D31B8836}"/>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tx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
        <p:nvSpPr>
          <p:cNvPr id="14" name="Text Placeholder 46">
            <a:extLst>
              <a:ext uri="{FF2B5EF4-FFF2-40B4-BE49-F238E27FC236}">
                <a16:creationId xmlns:a16="http://schemas.microsoft.com/office/drawing/2014/main" id="{38D56E2A-484E-CC4E-91A0-35669DEB0601}"/>
              </a:ext>
            </a:extLst>
          </p:cNvPr>
          <p:cNvSpPr>
            <a:spLocks noGrp="1"/>
          </p:cNvSpPr>
          <p:nvPr>
            <p:ph type="body" sz="quarter" idx="15" hasCustomPrompt="1"/>
          </p:nvPr>
        </p:nvSpPr>
        <p:spPr>
          <a:xfrm>
            <a:off x="4743450" y="2569272"/>
            <a:ext cx="4229100" cy="2317054"/>
          </a:xfrm>
        </p:spPr>
        <p:txBody>
          <a:bodyPr lIns="0" anchor="t">
            <a:noAutofit/>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mj-lt"/>
              </a:defRPr>
            </a:lvl1pPr>
          </a:lstStyle>
          <a:p>
            <a:r>
              <a:rPr lang="en-US" dirty="0"/>
              <a:t>Type here to enter a multi-line transition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6" name="Title 5">
            <a:extLst>
              <a:ext uri="{FF2B5EF4-FFF2-40B4-BE49-F238E27FC236}">
                <a16:creationId xmlns:a16="http://schemas.microsoft.com/office/drawing/2014/main" id="{A3248E58-E7E6-AF43-A1CB-1A85D648ED70}"/>
              </a:ext>
            </a:extLst>
          </p:cNvPr>
          <p:cNvSpPr>
            <a:spLocks noGrp="1"/>
          </p:cNvSpPr>
          <p:nvPr>
            <p:ph type="title" hasCustomPrompt="1"/>
          </p:nvPr>
        </p:nvSpPr>
        <p:spPr>
          <a:xfrm>
            <a:off x="4743451" y="685802"/>
            <a:ext cx="4237781" cy="1875863"/>
          </a:xfrm>
        </p:spPr>
        <p:txBody>
          <a:bodyPr lIns="0" anchor="b"/>
          <a:lstStyle>
            <a:lvl1pPr>
              <a:defRPr sz="2400" b="0" i="0">
                <a:solidFill>
                  <a:schemeClr val="tx1"/>
                </a:solidFill>
                <a:latin typeface="+mj-lt"/>
              </a:defRPr>
            </a:lvl1pPr>
          </a:lstStyle>
          <a:p>
            <a:r>
              <a:rPr lang="en-US" dirty="0"/>
              <a:t>Type Here to Enter a Multi-line Transition Slide Title</a:t>
            </a:r>
          </a:p>
        </p:txBody>
      </p:sp>
      <p:pic>
        <p:nvPicPr>
          <p:cNvPr id="12" name="Graphic 11">
            <a:extLst>
              <a:ext uri="{FF2B5EF4-FFF2-40B4-BE49-F238E27FC236}">
                <a16:creationId xmlns:a16="http://schemas.microsoft.com/office/drawing/2014/main" id="{F41C91A7-5D4E-1F4B-93B3-1FE9D982BEE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4087" y="419102"/>
            <a:ext cx="4305300" cy="4305300"/>
          </a:xfrm>
          <a:prstGeom prst="rect">
            <a:avLst/>
          </a:prstGeom>
        </p:spPr>
      </p:pic>
    </p:spTree>
    <p:extLst>
      <p:ext uri="{BB962C8B-B14F-4D97-AF65-F5344CB8AC3E}">
        <p14:creationId xmlns:p14="http://schemas.microsoft.com/office/powerpoint/2010/main" val="160500998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White Text - Two Line Title | w/ Sub | 1 Col">
    <p:bg>
      <p:bgPr>
        <a:solidFill>
          <a:schemeClr val="bg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ADA5FCDD-E44F-334D-A198-027701E37BD1}"/>
              </a:ext>
            </a:extLst>
          </p:cNvPr>
          <p:cNvGrpSpPr/>
          <p:nvPr userDrawn="1"/>
        </p:nvGrpSpPr>
        <p:grpSpPr>
          <a:xfrm>
            <a:off x="0" y="4956265"/>
            <a:ext cx="9144000" cy="191143"/>
            <a:chOff x="0" y="4956265"/>
            <a:chExt cx="9144000" cy="191143"/>
          </a:xfrm>
        </p:grpSpPr>
        <p:sp>
          <p:nvSpPr>
            <p:cNvPr id="44" name="Rectangle 43">
              <a:extLst>
                <a:ext uri="{FF2B5EF4-FFF2-40B4-BE49-F238E27FC236}">
                  <a16:creationId xmlns:a16="http://schemas.microsoft.com/office/drawing/2014/main" id="{CDB4C92E-0883-CA44-840F-9E7FD7DF0412}"/>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45" name="Rectangle 44">
              <a:extLst>
                <a:ext uri="{FF2B5EF4-FFF2-40B4-BE49-F238E27FC236}">
                  <a16:creationId xmlns:a16="http://schemas.microsoft.com/office/drawing/2014/main" id="{39D92892-52CD-2644-AE49-E82408D2D96A}"/>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46" name="Rectangle 45">
              <a:extLst>
                <a:ext uri="{FF2B5EF4-FFF2-40B4-BE49-F238E27FC236}">
                  <a16:creationId xmlns:a16="http://schemas.microsoft.com/office/drawing/2014/main" id="{A097A9CA-C371-724A-B7F5-6ED54153767C}"/>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47" name="Rectangle 46">
              <a:extLst>
                <a:ext uri="{FF2B5EF4-FFF2-40B4-BE49-F238E27FC236}">
                  <a16:creationId xmlns:a16="http://schemas.microsoft.com/office/drawing/2014/main" id="{2EC93714-179E-274D-A9F0-0C7F7E96C6F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48" name="Rectangle 47">
              <a:extLst>
                <a:ext uri="{FF2B5EF4-FFF2-40B4-BE49-F238E27FC236}">
                  <a16:creationId xmlns:a16="http://schemas.microsoft.com/office/drawing/2014/main" id="{0F15937F-5F21-A048-B76B-B79DFEC9C76E}"/>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pic>
          <p:nvPicPr>
            <p:cNvPr id="49" name="Graphic 48">
              <a:extLst>
                <a:ext uri="{FF2B5EF4-FFF2-40B4-BE49-F238E27FC236}">
                  <a16:creationId xmlns:a16="http://schemas.microsoft.com/office/drawing/2014/main" id="{4E6906C9-2FF7-DF4B-84B1-6DF0623CECE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D2E1E067-1CEF-EC49-9AC9-B2D3EDC7C440}"/>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0EB6A98E-6D0C-3743-A3FF-FAA9BC18B9F7}"/>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4" name="Slide Number Placeholder 3">
            <a:extLst>
              <a:ext uri="{FF2B5EF4-FFF2-40B4-BE49-F238E27FC236}">
                <a16:creationId xmlns:a16="http://schemas.microsoft.com/office/drawing/2014/main" id="{E48412C1-1A66-6946-9AAE-D2F5222B9A31}"/>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10" name="Text Placeholder 65">
            <a:extLst>
              <a:ext uri="{FF2B5EF4-FFF2-40B4-BE49-F238E27FC236}">
                <a16:creationId xmlns:a16="http://schemas.microsoft.com/office/drawing/2014/main" id="{B5C6C243-A425-524F-B48B-A6A7C75D289E}"/>
              </a:ext>
            </a:extLst>
          </p:cNvPr>
          <p:cNvSpPr>
            <a:spLocks noGrp="1"/>
          </p:cNvSpPr>
          <p:nvPr>
            <p:ph type="body" sz="quarter" idx="14" hasCustomPrompt="1"/>
          </p:nvPr>
        </p:nvSpPr>
        <p:spPr>
          <a:xfrm>
            <a:off x="171450" y="2220940"/>
            <a:ext cx="8801100" cy="1912698"/>
          </a:xfrm>
        </p:spPr>
        <p:txBody>
          <a:bodyPr>
            <a:normAutofit/>
          </a:bodyPr>
          <a:lstStyle>
            <a:lvl1pPr marL="0" indent="0">
              <a:buNone/>
              <a:defRPr sz="1350" b="0" i="0">
                <a:solidFill>
                  <a:schemeClr val="tx1"/>
                </a:solidFill>
                <a:latin typeface="+mj-lt"/>
              </a:defRPr>
            </a:lvl1pPr>
            <a:lvl2pPr>
              <a:defRPr sz="1200" b="0" i="0">
                <a:solidFill>
                  <a:schemeClr val="tx1"/>
                </a:solidFill>
                <a:latin typeface="+mj-lt"/>
              </a:defRPr>
            </a:lvl2pPr>
            <a:lvl3pPr>
              <a:defRPr sz="1050" b="0" i="0">
                <a:solidFill>
                  <a:schemeClr val="tx1"/>
                </a:solidFill>
                <a:latin typeface="+mj-lt"/>
              </a:defRPr>
            </a:lvl3pPr>
            <a:lvl4pPr>
              <a:defRPr sz="900" b="0" i="0">
                <a:solidFill>
                  <a:schemeClr val="tx1"/>
                </a:solidFill>
                <a:latin typeface="+mj-lt"/>
              </a:defRPr>
            </a:lvl4pPr>
            <a:lvl5pPr>
              <a:defRPr sz="900" b="0" i="0">
                <a:solidFill>
                  <a:schemeClr val="tx1"/>
                </a:solidFill>
                <a:latin typeface="+mj-lt"/>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6">
            <a:extLst>
              <a:ext uri="{FF2B5EF4-FFF2-40B4-BE49-F238E27FC236}">
                <a16:creationId xmlns:a16="http://schemas.microsoft.com/office/drawing/2014/main" id="{859E6D0A-88C5-7745-93E2-0DDF99B5CD3E}"/>
              </a:ext>
            </a:extLst>
          </p:cNvPr>
          <p:cNvSpPr>
            <a:spLocks noGrp="1"/>
          </p:cNvSpPr>
          <p:nvPr>
            <p:ph type="body" sz="quarter" idx="15" hasCustomPrompt="1"/>
          </p:nvPr>
        </p:nvSpPr>
        <p:spPr>
          <a:xfrm>
            <a:off x="171450" y="1523110"/>
            <a:ext cx="8801100" cy="694214"/>
          </a:xfrm>
        </p:spPr>
        <p:txBody>
          <a:bodyPr anchor="b">
            <a:normAutofit/>
          </a:bodyPr>
          <a:lstStyle>
            <a:lvl1pPr marL="0" indent="0">
              <a:lnSpc>
                <a:spcPct val="100000"/>
              </a:lnSpc>
              <a:buNone/>
              <a:defRPr sz="1350" b="1" i="0">
                <a:solidFill>
                  <a:schemeClr val="tx1"/>
                </a:solidFill>
                <a:latin typeface="+mj-lt"/>
                <a:ea typeface="Palatino" pitchFamily="2" charset="77"/>
              </a:defRPr>
            </a:lvl1pPr>
          </a:lstStyle>
          <a:p>
            <a:pPr lvl="0"/>
            <a:r>
              <a:rPr lang="en-US" dirty="0"/>
              <a:t>Type here to enter a multi-line paragraph header.</a:t>
            </a:r>
          </a:p>
        </p:txBody>
      </p:sp>
      <p:sp>
        <p:nvSpPr>
          <p:cNvPr id="12" name="Text Placeholder 65">
            <a:extLst>
              <a:ext uri="{FF2B5EF4-FFF2-40B4-BE49-F238E27FC236}">
                <a16:creationId xmlns:a16="http://schemas.microsoft.com/office/drawing/2014/main" id="{29643761-E02D-C44E-88DC-B8F10563BBB8}"/>
              </a:ext>
            </a:extLst>
          </p:cNvPr>
          <p:cNvSpPr>
            <a:spLocks noGrp="1"/>
          </p:cNvSpPr>
          <p:nvPr>
            <p:ph type="body" sz="quarter" idx="18" hasCustomPrompt="1"/>
          </p:nvPr>
        </p:nvSpPr>
        <p:spPr>
          <a:xfrm>
            <a:off x="180132" y="867160"/>
            <a:ext cx="8801101" cy="484373"/>
          </a:xfrm>
        </p:spPr>
        <p:txBody>
          <a:bodyPr>
            <a:normAutofit/>
          </a:bodyPr>
          <a:lstStyle>
            <a:lvl1pPr marL="0" indent="0">
              <a:buNone/>
              <a:defRPr sz="1350" b="0" i="0">
                <a:solidFill>
                  <a:schemeClr val="tx1"/>
                </a:solidFill>
                <a:latin typeface="+mj-lt"/>
              </a:defRPr>
            </a:lvl1pPr>
            <a:lvl2pPr>
              <a:defRPr sz="1350"/>
            </a:lvl2pPr>
            <a:lvl3pPr>
              <a:defRPr sz="1350"/>
            </a:lvl3pPr>
            <a:lvl4pPr>
              <a:defRPr sz="1350"/>
            </a:lvl4pPr>
            <a:lvl5pPr>
              <a:defRPr sz="1350"/>
            </a:lvl5pPr>
          </a:lstStyle>
          <a:p>
            <a:pPr lvl="0"/>
            <a:r>
              <a:rPr lang="en-US" dirty="0"/>
              <a:t>Type here to enter a multi-line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3" name="Footer Placeholder 2">
            <a:extLst>
              <a:ext uri="{FF2B5EF4-FFF2-40B4-BE49-F238E27FC236}">
                <a16:creationId xmlns:a16="http://schemas.microsoft.com/office/drawing/2014/main" id="{BAFAB129-6AB3-454E-ABE6-8B5861D84E48}"/>
              </a:ext>
            </a:extLst>
          </p:cNvPr>
          <p:cNvSpPr>
            <a:spLocks noGrp="1"/>
          </p:cNvSpPr>
          <p:nvPr>
            <p:ph type="ftr" sz="quarter" idx="19"/>
          </p:nvPr>
        </p:nvSpPr>
        <p:spPr/>
        <p:txBody>
          <a:bodyPr/>
          <a:lstStyle>
            <a:lvl1pPr>
              <a:defRPr b="0" i="0">
                <a:latin typeface="Girl Scout Text Book" panose="02020003000000000000" pitchFamily="18" charset="0"/>
              </a:defRPr>
            </a:lvl1pPr>
          </a:lstStyle>
          <a:p>
            <a:r>
              <a:rPr lang="en-US" dirty="0"/>
              <a:t>©2024 Girl Scouts of Orange County. All Rights Reserved.  Not for public distribution.</a:t>
            </a:r>
          </a:p>
        </p:txBody>
      </p:sp>
      <p:sp>
        <p:nvSpPr>
          <p:cNvPr id="9" name="Title 5">
            <a:extLst>
              <a:ext uri="{FF2B5EF4-FFF2-40B4-BE49-F238E27FC236}">
                <a16:creationId xmlns:a16="http://schemas.microsoft.com/office/drawing/2014/main" id="{21B48549-8997-0E4C-9DBD-1678D7C479C5}"/>
              </a:ext>
            </a:extLst>
          </p:cNvPr>
          <p:cNvSpPr>
            <a:spLocks noGrp="1"/>
          </p:cNvSpPr>
          <p:nvPr>
            <p:ph type="title" hasCustomPrompt="1"/>
          </p:nvPr>
        </p:nvSpPr>
        <p:spPr>
          <a:xfrm>
            <a:off x="180131" y="257175"/>
            <a:ext cx="8801100" cy="575117"/>
          </a:xfrm>
        </p:spPr>
        <p:txBody>
          <a:bodyPr/>
          <a:lstStyle>
            <a:lvl1pPr>
              <a:defRPr sz="1800" b="0" i="0">
                <a:solidFill>
                  <a:schemeClr val="tx1"/>
                </a:solidFill>
                <a:latin typeface="+mj-lt"/>
              </a:defRPr>
            </a:lvl1pPr>
          </a:lstStyle>
          <a:p>
            <a:r>
              <a:rPr lang="en-US" dirty="0"/>
              <a:t>Type Here to Enter a Two-Line Slide Header. Sed Ut </a:t>
            </a:r>
            <a:r>
              <a:rPr lang="en-US" dirty="0" err="1"/>
              <a:t>Perspiciatis</a:t>
            </a:r>
            <a:r>
              <a:rPr lang="en-US" dirty="0"/>
              <a:t> </a:t>
            </a:r>
            <a:r>
              <a:rPr lang="en-US" dirty="0" err="1"/>
              <a:t>Unde</a:t>
            </a:r>
            <a:r>
              <a:rPr lang="en-US" dirty="0"/>
              <a:t> Omnis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a:t>
            </a:r>
          </a:p>
        </p:txBody>
      </p:sp>
    </p:spTree>
    <p:extLst>
      <p:ext uri="{BB962C8B-B14F-4D97-AF65-F5344CB8AC3E}">
        <p14:creationId xmlns:p14="http://schemas.microsoft.com/office/powerpoint/2010/main" val="428357923"/>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nk Slide | Faded Mosaic">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E84FE284-CC7D-1F49-83AD-895470CCD80A}"/>
              </a:ext>
            </a:extLst>
          </p:cNvPr>
          <p:cNvGrpSpPr/>
          <p:nvPr userDrawn="1"/>
        </p:nvGrpSpPr>
        <p:grpSpPr>
          <a:xfrm>
            <a:off x="0" y="4956265"/>
            <a:ext cx="9144000" cy="191143"/>
            <a:chOff x="0" y="4956265"/>
            <a:chExt cx="9144000" cy="191143"/>
          </a:xfrm>
        </p:grpSpPr>
        <p:sp>
          <p:nvSpPr>
            <p:cNvPr id="40" name="Rectangle 39">
              <a:extLst>
                <a:ext uri="{FF2B5EF4-FFF2-40B4-BE49-F238E27FC236}">
                  <a16:creationId xmlns:a16="http://schemas.microsoft.com/office/drawing/2014/main" id="{095AB2F3-0482-8C43-80CB-F8D7A06571B7}"/>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sp>
          <p:nvSpPr>
            <p:cNvPr id="41" name="Rectangle 40">
              <a:extLst>
                <a:ext uri="{FF2B5EF4-FFF2-40B4-BE49-F238E27FC236}">
                  <a16:creationId xmlns:a16="http://schemas.microsoft.com/office/drawing/2014/main" id="{6B0638D2-D372-2D47-A8BD-45621101F459}"/>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sp>
          <p:nvSpPr>
            <p:cNvPr id="42" name="Rectangle 41">
              <a:extLst>
                <a:ext uri="{FF2B5EF4-FFF2-40B4-BE49-F238E27FC236}">
                  <a16:creationId xmlns:a16="http://schemas.microsoft.com/office/drawing/2014/main" id="{D9E25226-C82C-974A-BC69-E688F97B47B4}"/>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sp>
          <p:nvSpPr>
            <p:cNvPr id="43" name="Rectangle 42">
              <a:extLst>
                <a:ext uri="{FF2B5EF4-FFF2-40B4-BE49-F238E27FC236}">
                  <a16:creationId xmlns:a16="http://schemas.microsoft.com/office/drawing/2014/main" id="{3223FB71-7C3A-0F40-87E5-EF038366929D}"/>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sp>
          <p:nvSpPr>
            <p:cNvPr id="44" name="Rectangle 43">
              <a:extLst>
                <a:ext uri="{FF2B5EF4-FFF2-40B4-BE49-F238E27FC236}">
                  <a16:creationId xmlns:a16="http://schemas.microsoft.com/office/drawing/2014/main" id="{3C2F76B9-CB26-474C-A886-0CFC76EDD0AD}"/>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pic>
          <p:nvPicPr>
            <p:cNvPr id="46" name="Graphic 45">
              <a:extLst>
                <a:ext uri="{FF2B5EF4-FFF2-40B4-BE49-F238E27FC236}">
                  <a16:creationId xmlns:a16="http://schemas.microsoft.com/office/drawing/2014/main" id="{9C9C6CA1-9465-3747-B895-E3FD022C0D8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AEDE4383-6269-354A-BEDE-D5AFA42A583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FF4F0C2B-C185-D647-A13A-676F6F095AF2}"/>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mj-lt"/>
              </a:defRPr>
            </a:lvl1pPr>
          </a:lstStyle>
          <a:p>
            <a:pPr lvl="0"/>
            <a:r>
              <a:rPr lang="en-US" dirty="0"/>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Tree>
    <p:extLst>
      <p:ext uri="{BB962C8B-B14F-4D97-AF65-F5344CB8AC3E}">
        <p14:creationId xmlns:p14="http://schemas.microsoft.com/office/powerpoint/2010/main" val="204882681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 Text - Two Line Title | w/ Sub | 1 Col">
    <p:bg>
      <p:bgPr>
        <a:solidFill>
          <a:schemeClr val="bg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ADA5FCDD-E44F-334D-A198-027701E37BD1}"/>
              </a:ext>
            </a:extLst>
          </p:cNvPr>
          <p:cNvGrpSpPr/>
          <p:nvPr userDrawn="1"/>
        </p:nvGrpSpPr>
        <p:grpSpPr>
          <a:xfrm>
            <a:off x="0" y="4956265"/>
            <a:ext cx="9144000" cy="191143"/>
            <a:chOff x="0" y="4956265"/>
            <a:chExt cx="9144000" cy="191143"/>
          </a:xfrm>
        </p:grpSpPr>
        <p:sp>
          <p:nvSpPr>
            <p:cNvPr id="44" name="Rectangle 43">
              <a:extLst>
                <a:ext uri="{FF2B5EF4-FFF2-40B4-BE49-F238E27FC236}">
                  <a16:creationId xmlns:a16="http://schemas.microsoft.com/office/drawing/2014/main" id="{CDB4C92E-0883-CA44-840F-9E7FD7DF0412}"/>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45" name="Rectangle 44">
              <a:extLst>
                <a:ext uri="{FF2B5EF4-FFF2-40B4-BE49-F238E27FC236}">
                  <a16:creationId xmlns:a16="http://schemas.microsoft.com/office/drawing/2014/main" id="{39D92892-52CD-2644-AE49-E82408D2D96A}"/>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46" name="Rectangle 45">
              <a:extLst>
                <a:ext uri="{FF2B5EF4-FFF2-40B4-BE49-F238E27FC236}">
                  <a16:creationId xmlns:a16="http://schemas.microsoft.com/office/drawing/2014/main" id="{A097A9CA-C371-724A-B7F5-6ED54153767C}"/>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47" name="Rectangle 46">
              <a:extLst>
                <a:ext uri="{FF2B5EF4-FFF2-40B4-BE49-F238E27FC236}">
                  <a16:creationId xmlns:a16="http://schemas.microsoft.com/office/drawing/2014/main" id="{2EC93714-179E-274D-A9F0-0C7F7E96C6F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48" name="Rectangle 47">
              <a:extLst>
                <a:ext uri="{FF2B5EF4-FFF2-40B4-BE49-F238E27FC236}">
                  <a16:creationId xmlns:a16="http://schemas.microsoft.com/office/drawing/2014/main" id="{0F15937F-5F21-A048-B76B-B79DFEC9C76E}"/>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pic>
          <p:nvPicPr>
            <p:cNvPr id="49" name="Graphic 48">
              <a:extLst>
                <a:ext uri="{FF2B5EF4-FFF2-40B4-BE49-F238E27FC236}">
                  <a16:creationId xmlns:a16="http://schemas.microsoft.com/office/drawing/2014/main" id="{4E6906C9-2FF7-DF4B-84B1-6DF0623CECE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D2E1E067-1CEF-EC49-9AC9-B2D3EDC7C440}"/>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0EB6A98E-6D0C-3743-A3FF-FAA9BC18B9F7}"/>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4" name="Slide Number Placeholder 3">
            <a:extLst>
              <a:ext uri="{FF2B5EF4-FFF2-40B4-BE49-F238E27FC236}">
                <a16:creationId xmlns:a16="http://schemas.microsoft.com/office/drawing/2014/main" id="{E48412C1-1A66-6946-9AAE-D2F5222B9A31}"/>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10" name="Text Placeholder 65">
            <a:extLst>
              <a:ext uri="{FF2B5EF4-FFF2-40B4-BE49-F238E27FC236}">
                <a16:creationId xmlns:a16="http://schemas.microsoft.com/office/drawing/2014/main" id="{B5C6C243-A425-524F-B48B-A6A7C75D289E}"/>
              </a:ext>
            </a:extLst>
          </p:cNvPr>
          <p:cNvSpPr>
            <a:spLocks noGrp="1"/>
          </p:cNvSpPr>
          <p:nvPr>
            <p:ph type="body" sz="quarter" idx="14" hasCustomPrompt="1"/>
          </p:nvPr>
        </p:nvSpPr>
        <p:spPr>
          <a:xfrm>
            <a:off x="171450" y="2220940"/>
            <a:ext cx="8801100" cy="1912698"/>
          </a:xfrm>
        </p:spPr>
        <p:txBody>
          <a:bodyPr>
            <a:normAutofit/>
          </a:bodyPr>
          <a:lstStyle>
            <a:lvl1pPr marL="0" indent="0">
              <a:buNone/>
              <a:defRPr sz="1350" b="0" i="0">
                <a:solidFill>
                  <a:schemeClr val="tx1"/>
                </a:solidFill>
                <a:latin typeface="+mj-lt"/>
              </a:defRPr>
            </a:lvl1pPr>
            <a:lvl2pPr>
              <a:defRPr sz="1200" b="0" i="0">
                <a:solidFill>
                  <a:schemeClr val="tx1"/>
                </a:solidFill>
                <a:latin typeface="+mj-lt"/>
              </a:defRPr>
            </a:lvl2pPr>
            <a:lvl3pPr>
              <a:defRPr sz="1050" b="0" i="0">
                <a:solidFill>
                  <a:schemeClr val="tx1"/>
                </a:solidFill>
                <a:latin typeface="+mj-lt"/>
              </a:defRPr>
            </a:lvl3pPr>
            <a:lvl4pPr>
              <a:defRPr sz="900" b="0" i="0">
                <a:solidFill>
                  <a:schemeClr val="tx1"/>
                </a:solidFill>
                <a:latin typeface="+mj-lt"/>
              </a:defRPr>
            </a:lvl4pPr>
            <a:lvl5pPr>
              <a:defRPr sz="900" b="0" i="0">
                <a:solidFill>
                  <a:schemeClr val="tx1"/>
                </a:solidFill>
                <a:latin typeface="+mj-lt"/>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6">
            <a:extLst>
              <a:ext uri="{FF2B5EF4-FFF2-40B4-BE49-F238E27FC236}">
                <a16:creationId xmlns:a16="http://schemas.microsoft.com/office/drawing/2014/main" id="{859E6D0A-88C5-7745-93E2-0DDF99B5CD3E}"/>
              </a:ext>
            </a:extLst>
          </p:cNvPr>
          <p:cNvSpPr>
            <a:spLocks noGrp="1"/>
          </p:cNvSpPr>
          <p:nvPr>
            <p:ph type="body" sz="quarter" idx="15" hasCustomPrompt="1"/>
          </p:nvPr>
        </p:nvSpPr>
        <p:spPr>
          <a:xfrm>
            <a:off x="171450" y="1523110"/>
            <a:ext cx="8801100" cy="694214"/>
          </a:xfrm>
        </p:spPr>
        <p:txBody>
          <a:bodyPr anchor="b">
            <a:normAutofit/>
          </a:bodyPr>
          <a:lstStyle>
            <a:lvl1pPr marL="0" indent="0">
              <a:lnSpc>
                <a:spcPct val="100000"/>
              </a:lnSpc>
              <a:buNone/>
              <a:defRPr sz="1350" b="1" i="0">
                <a:solidFill>
                  <a:schemeClr val="tx1"/>
                </a:solidFill>
                <a:latin typeface="+mj-lt"/>
                <a:ea typeface="Palatino" pitchFamily="2" charset="77"/>
              </a:defRPr>
            </a:lvl1pPr>
          </a:lstStyle>
          <a:p>
            <a:pPr lvl="0"/>
            <a:r>
              <a:rPr lang="en-US" dirty="0"/>
              <a:t>Type here to enter a multi-line paragraph header.</a:t>
            </a:r>
          </a:p>
        </p:txBody>
      </p:sp>
      <p:sp>
        <p:nvSpPr>
          <p:cNvPr id="12" name="Text Placeholder 65">
            <a:extLst>
              <a:ext uri="{FF2B5EF4-FFF2-40B4-BE49-F238E27FC236}">
                <a16:creationId xmlns:a16="http://schemas.microsoft.com/office/drawing/2014/main" id="{29643761-E02D-C44E-88DC-B8F10563BBB8}"/>
              </a:ext>
            </a:extLst>
          </p:cNvPr>
          <p:cNvSpPr>
            <a:spLocks noGrp="1"/>
          </p:cNvSpPr>
          <p:nvPr>
            <p:ph type="body" sz="quarter" idx="18" hasCustomPrompt="1"/>
          </p:nvPr>
        </p:nvSpPr>
        <p:spPr>
          <a:xfrm>
            <a:off x="180132" y="867160"/>
            <a:ext cx="8801101" cy="484373"/>
          </a:xfrm>
        </p:spPr>
        <p:txBody>
          <a:bodyPr>
            <a:normAutofit/>
          </a:bodyPr>
          <a:lstStyle>
            <a:lvl1pPr marL="0" indent="0">
              <a:buNone/>
              <a:defRPr sz="1350" b="0" i="0">
                <a:solidFill>
                  <a:schemeClr val="tx1"/>
                </a:solidFill>
                <a:latin typeface="+mj-lt"/>
              </a:defRPr>
            </a:lvl1pPr>
            <a:lvl2pPr>
              <a:defRPr sz="1350"/>
            </a:lvl2pPr>
            <a:lvl3pPr>
              <a:defRPr sz="1350"/>
            </a:lvl3pPr>
            <a:lvl4pPr>
              <a:defRPr sz="1350"/>
            </a:lvl4pPr>
            <a:lvl5pPr>
              <a:defRPr sz="1350"/>
            </a:lvl5pPr>
          </a:lstStyle>
          <a:p>
            <a:pPr lvl="0"/>
            <a:r>
              <a:rPr lang="en-US" dirty="0"/>
              <a:t>Type here to enter a multi-line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3" name="Footer Placeholder 2">
            <a:extLst>
              <a:ext uri="{FF2B5EF4-FFF2-40B4-BE49-F238E27FC236}">
                <a16:creationId xmlns:a16="http://schemas.microsoft.com/office/drawing/2014/main" id="{BAFAB129-6AB3-454E-ABE6-8B5861D84E48}"/>
              </a:ext>
            </a:extLst>
          </p:cNvPr>
          <p:cNvSpPr>
            <a:spLocks noGrp="1"/>
          </p:cNvSpPr>
          <p:nvPr>
            <p:ph type="ftr" sz="quarter" idx="19"/>
          </p:nvPr>
        </p:nvSpPr>
        <p:spPr/>
        <p:txBody>
          <a:bodyPr/>
          <a:lstStyle>
            <a:lvl1pPr>
              <a:defRPr b="0" i="0">
                <a:latin typeface="Girl Scout Text Book" panose="02020003000000000000" pitchFamily="18" charset="0"/>
              </a:defRPr>
            </a:lvl1pPr>
          </a:lstStyle>
          <a:p>
            <a:r>
              <a:rPr lang="en-US" dirty="0"/>
              <a:t>©2024 Girl Scouts of Orange County. All Rights Reserved.  Not for public distribution.</a:t>
            </a:r>
          </a:p>
        </p:txBody>
      </p:sp>
      <p:sp>
        <p:nvSpPr>
          <p:cNvPr id="9" name="Title 5">
            <a:extLst>
              <a:ext uri="{FF2B5EF4-FFF2-40B4-BE49-F238E27FC236}">
                <a16:creationId xmlns:a16="http://schemas.microsoft.com/office/drawing/2014/main" id="{21B48549-8997-0E4C-9DBD-1678D7C479C5}"/>
              </a:ext>
            </a:extLst>
          </p:cNvPr>
          <p:cNvSpPr>
            <a:spLocks noGrp="1"/>
          </p:cNvSpPr>
          <p:nvPr>
            <p:ph type="title" hasCustomPrompt="1"/>
          </p:nvPr>
        </p:nvSpPr>
        <p:spPr>
          <a:xfrm>
            <a:off x="180131" y="257175"/>
            <a:ext cx="8801100" cy="575117"/>
          </a:xfrm>
        </p:spPr>
        <p:txBody>
          <a:bodyPr/>
          <a:lstStyle>
            <a:lvl1pPr>
              <a:defRPr sz="1800" b="0" i="0">
                <a:solidFill>
                  <a:schemeClr val="tx1"/>
                </a:solidFill>
                <a:latin typeface="+mj-lt"/>
              </a:defRPr>
            </a:lvl1pPr>
          </a:lstStyle>
          <a:p>
            <a:r>
              <a:rPr lang="en-US" dirty="0"/>
              <a:t>Type Here to Enter a Two-Line Slide Header. Sed Ut </a:t>
            </a:r>
            <a:r>
              <a:rPr lang="en-US" dirty="0" err="1"/>
              <a:t>Perspiciatis</a:t>
            </a:r>
            <a:r>
              <a:rPr lang="en-US" dirty="0"/>
              <a:t> </a:t>
            </a:r>
            <a:r>
              <a:rPr lang="en-US" dirty="0" err="1"/>
              <a:t>Unde</a:t>
            </a:r>
            <a:r>
              <a:rPr lang="en-US" dirty="0"/>
              <a:t> Omnis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a:t>
            </a:r>
          </a:p>
        </p:txBody>
      </p:sp>
    </p:spTree>
    <p:extLst>
      <p:ext uri="{BB962C8B-B14F-4D97-AF65-F5344CB8AC3E}">
        <p14:creationId xmlns:p14="http://schemas.microsoft.com/office/powerpoint/2010/main" val="1884594184"/>
      </p:ext>
    </p:extLst>
  </p:cSld>
  <p:clrMapOvr>
    <a:masterClrMapping/>
  </p:clrMapOvr>
  <p:transition>
    <p:fade/>
  </p:transition>
  <p:extLst>
    <p:ext uri="{DCECCB84-F9BA-43D5-87BE-67443E8EF086}">
      <p15:sldGuideLst xmlns:p15="http://schemas.microsoft.com/office/powerpoint/2012/main">
        <p15:guide id="1" pos="28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Slide | Girl Scout Green">
    <p:bg>
      <p:bgPr>
        <a:solidFill>
          <a:schemeClr val="accent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4956265"/>
            <a:ext cx="9144000" cy="191143"/>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Girl Scout Display Light" panose="02020003000000000000"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mj-lt"/>
              </a:defRPr>
            </a:lvl1pPr>
          </a:lstStyle>
          <a:p>
            <a:pPr lvl="0"/>
            <a:r>
              <a:rPr lang="en-US" dirty="0"/>
              <a:t>Type here to enter the presentation section name.</a:t>
            </a:r>
          </a:p>
        </p:txBody>
      </p:sp>
    </p:spTree>
    <p:extLst>
      <p:ext uri="{BB962C8B-B14F-4D97-AF65-F5344CB8AC3E}">
        <p14:creationId xmlns:p14="http://schemas.microsoft.com/office/powerpoint/2010/main" val="279571547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lank Slide | Girl Scout Green">
    <p:bg>
      <p:bgPr>
        <a:solidFill>
          <a:schemeClr val="accent3"/>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4956265"/>
            <a:ext cx="9144000" cy="191143"/>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Girl Scout Display Light" panose="02020003000000000000"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bg1"/>
                </a:solidFill>
                <a:latin typeface="+mj-lt"/>
              </a:defRPr>
            </a:lvl1pPr>
          </a:lstStyle>
          <a:p>
            <a:pPr lvl="0"/>
            <a:r>
              <a:rPr lang="en-US" dirty="0"/>
              <a:t>Type here to enter the presentation section name.</a:t>
            </a:r>
          </a:p>
        </p:txBody>
      </p:sp>
    </p:spTree>
    <p:extLst>
      <p:ext uri="{BB962C8B-B14F-4D97-AF65-F5344CB8AC3E}">
        <p14:creationId xmlns:p14="http://schemas.microsoft.com/office/powerpoint/2010/main" val="110752120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Blank Slide | Faded Mosaic">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mj-lt"/>
              </a:defRPr>
            </a:lvl1pPr>
          </a:lstStyle>
          <a:p>
            <a:pPr lvl="0"/>
            <a:r>
              <a:rPr lang="en-US" dirty="0"/>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Tree>
    <p:extLst>
      <p:ext uri="{BB962C8B-B14F-4D97-AF65-F5344CB8AC3E}">
        <p14:creationId xmlns:p14="http://schemas.microsoft.com/office/powerpoint/2010/main" val="105807572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3E1B830-0FB9-A143-A052-25DB9F60EBF1}"/>
              </a:ext>
            </a:extLst>
          </p:cNvPr>
          <p:cNvSpPr/>
          <p:nvPr userDrawn="1"/>
        </p:nvSpPr>
        <p:spPr>
          <a:xfrm>
            <a:off x="0" y="-4612"/>
            <a:ext cx="3038453" cy="51594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effectLst/>
                <a:latin typeface="+mj-lt"/>
              </a:defRPr>
            </a:lvl1pPr>
          </a:lstStyle>
          <a:p>
            <a:r>
              <a:rPr lang="en-US" dirty="0"/>
              <a:t>Type here to enter text. 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a:t>
            </a:r>
            <a:r>
              <a:rPr lang="en-US" dirty="0"/>
              <a:t> </a:t>
            </a:r>
            <a:r>
              <a:rPr lang="en-US" dirty="0" err="1"/>
              <a:t>utium</a:t>
            </a:r>
            <a:r>
              <a:rPr lang="en-US" dirty="0"/>
              <a:t> </a:t>
            </a:r>
            <a:r>
              <a:rPr lang="en-US" dirty="0" err="1"/>
              <a:t>doloremque</a:t>
            </a:r>
            <a:r>
              <a:rPr lang="en-US" dirty="0"/>
              <a:t>.</a:t>
            </a:r>
          </a:p>
        </p:txBody>
      </p:sp>
    </p:spTree>
    <p:extLst>
      <p:ext uri="{BB962C8B-B14F-4D97-AF65-F5344CB8AC3E}">
        <p14:creationId xmlns:p14="http://schemas.microsoft.com/office/powerpoint/2010/main" val="227007300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D3A6E2-ED17-E54E-AB98-E6C37A95665D}"/>
              </a:ext>
            </a:extLst>
          </p:cNvPr>
          <p:cNvSpPr/>
          <p:nvPr userDrawn="1"/>
        </p:nvSpPr>
        <p:spPr>
          <a:xfrm>
            <a:off x="0" y="-4612"/>
            <a:ext cx="3038453" cy="51594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effectLst/>
                <a:latin typeface="+mj-lt"/>
              </a:defRPr>
            </a:lvl1pPr>
          </a:lstStyle>
          <a:p>
            <a:r>
              <a:rPr lang="en-US" dirty="0"/>
              <a:t>Type here to enter text. 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a:t>
            </a:r>
            <a:r>
              <a:rPr lang="en-US" dirty="0"/>
              <a:t> </a:t>
            </a:r>
            <a:r>
              <a:rPr lang="en-US" dirty="0" err="1"/>
              <a:t>utium</a:t>
            </a:r>
            <a:r>
              <a:rPr lang="en-US" dirty="0"/>
              <a:t> </a:t>
            </a:r>
            <a:r>
              <a:rPr lang="en-US" dirty="0" err="1"/>
              <a:t>doloremque</a:t>
            </a:r>
            <a:r>
              <a:rPr lang="en-US" dirty="0"/>
              <a:t>.</a:t>
            </a:r>
          </a:p>
        </p:txBody>
      </p:sp>
    </p:spTree>
    <p:extLst>
      <p:ext uri="{BB962C8B-B14F-4D97-AF65-F5344CB8AC3E}">
        <p14:creationId xmlns:p14="http://schemas.microsoft.com/office/powerpoint/2010/main" val="114645471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ABA011-B644-C24B-891A-02E1B5DBA9A8}"/>
              </a:ext>
            </a:extLst>
          </p:cNvPr>
          <p:cNvSpPr/>
          <p:nvPr userDrawn="1"/>
        </p:nvSpPr>
        <p:spPr>
          <a:xfrm>
            <a:off x="0" y="-4612"/>
            <a:ext cx="3038453" cy="51594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Girl Scout Text Book" panose="02020003000000000000" pitchFamily="18" charset="0"/>
              </a:defRPr>
            </a:lvl1pPr>
          </a:lstStyle>
          <a:p>
            <a:r>
              <a:rPr lang="en-US" dirty="0"/>
              <a:t>©2024 Girl Scouts of Orange County.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solidFill>
                  <a:schemeClr val="bg1"/>
                </a:solidFill>
                <a:effectLst/>
                <a:latin typeface="+mj-lt"/>
              </a:defRPr>
            </a:lvl1pPr>
          </a:lstStyle>
          <a:p>
            <a:r>
              <a:rPr lang="en-US" dirty="0"/>
              <a:t>Type here to enter text. 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a:t>
            </a:r>
            <a:r>
              <a:rPr lang="en-US" dirty="0"/>
              <a:t> </a:t>
            </a:r>
            <a:r>
              <a:rPr lang="en-US" dirty="0" err="1"/>
              <a:t>utium</a:t>
            </a:r>
            <a:r>
              <a:rPr lang="en-US" dirty="0"/>
              <a:t> </a:t>
            </a:r>
            <a:r>
              <a:rPr lang="en-US" dirty="0" err="1"/>
              <a:t>doloremque</a:t>
            </a:r>
            <a:r>
              <a:rPr lang="en-US" dirty="0"/>
              <a:t>.</a:t>
            </a:r>
          </a:p>
        </p:txBody>
      </p:sp>
    </p:spTree>
    <p:extLst>
      <p:ext uri="{BB962C8B-B14F-4D97-AF65-F5344CB8AC3E}">
        <p14:creationId xmlns:p14="http://schemas.microsoft.com/office/powerpoint/2010/main" val="76493284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Girl Scout Text Book" panose="02020003000000000000" pitchFamily="18" charset="0"/>
            </a:endParaRPr>
          </a:p>
        </p:txBody>
      </p:sp>
      <p:sp>
        <p:nvSpPr>
          <p:cNvPr id="14" name="Picture Placeholder 10">
            <a:extLst>
              <a:ext uri="{FF2B5EF4-FFF2-40B4-BE49-F238E27FC236}">
                <a16:creationId xmlns:a16="http://schemas.microsoft.com/office/drawing/2014/main" id="{0C0EDCDE-0771-9C4C-89F1-8D32A7CE41C0}"/>
              </a:ext>
            </a:extLst>
          </p:cNvPr>
          <p:cNvSpPr>
            <a:spLocks noGrp="1"/>
          </p:cNvSpPr>
          <p:nvPr>
            <p:ph type="pic" sz="quarter" idx="21" hasCustomPrompt="1"/>
          </p:nvPr>
        </p:nvSpPr>
        <p:spPr>
          <a:xfrm>
            <a:off x="196850" y="459486"/>
            <a:ext cx="4222750" cy="4224528"/>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bg1"/>
          </a:solidFill>
        </p:spPr>
        <p:txBody>
          <a:bodyPr wrap="square" anchor="ctr">
            <a:noAutofit/>
          </a:bodyPr>
          <a:lstStyle>
            <a:lvl1pPr marL="0" indent="0" algn="ctr">
              <a:buNone/>
              <a:defRPr b="0" i="0">
                <a:latin typeface="+mj-lt"/>
              </a:defRPr>
            </a:lvl1pPr>
          </a:lstStyle>
          <a:p>
            <a:r>
              <a:rPr lang="en-US" dirty="0"/>
              <a:t>Click icon to add image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mj-lt"/>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16443057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plit Statement Slide w/ Image - Barrel Frame">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solidFill>
                  <a:schemeClr val="bg1"/>
                </a:solidFill>
                <a:effectLst/>
                <a:latin typeface="+mj-lt"/>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2" name="Picture Placeholder 9">
            <a:extLst>
              <a:ext uri="{FF2B5EF4-FFF2-40B4-BE49-F238E27FC236}">
                <a16:creationId xmlns:a16="http://schemas.microsoft.com/office/drawing/2014/main" id="{4B68434B-9B42-6642-ADD8-D7D18E6B87CE}"/>
              </a:ext>
            </a:extLst>
          </p:cNvPr>
          <p:cNvSpPr>
            <a:spLocks noGrp="1"/>
          </p:cNvSpPr>
          <p:nvPr>
            <p:ph type="pic" sz="quarter" idx="21" hasCustomPrompt="1"/>
          </p:nvPr>
        </p:nvSpPr>
        <p:spPr>
          <a:xfrm>
            <a:off x="261448" y="459486"/>
            <a:ext cx="4088130" cy="4224528"/>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bg1"/>
          </a:solidFill>
        </p:spPr>
        <p:txBody>
          <a:bodyPr wrap="square" anchor="ctr">
            <a:noAutofit/>
          </a:bodyPr>
          <a:lstStyle>
            <a:lvl1pPr marL="0" indent="0" algn="ctr">
              <a:buNone/>
              <a:defRPr b="0" i="0">
                <a:latin typeface="+mj-lt"/>
              </a:defRPr>
            </a:lvl1pPr>
          </a:lstStyle>
          <a:p>
            <a:r>
              <a:rPr lang="en-US" dirty="0"/>
              <a:t>Click icon to add image</a:t>
            </a:r>
          </a:p>
        </p:txBody>
      </p:sp>
    </p:spTree>
    <p:extLst>
      <p:ext uri="{BB962C8B-B14F-4D97-AF65-F5344CB8AC3E}">
        <p14:creationId xmlns:p14="http://schemas.microsoft.com/office/powerpoint/2010/main" val="4210895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4583576"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mj-lt"/>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3" name="Picture Placeholder 9">
            <a:extLst>
              <a:ext uri="{FF2B5EF4-FFF2-40B4-BE49-F238E27FC236}">
                <a16:creationId xmlns:a16="http://schemas.microsoft.com/office/drawing/2014/main" id="{5BC5E979-A26D-DD4B-9B65-77582996CA44}"/>
              </a:ext>
            </a:extLst>
          </p:cNvPr>
          <p:cNvSpPr>
            <a:spLocks noGrp="1" noChangeAspect="1"/>
          </p:cNvSpPr>
          <p:nvPr>
            <p:ph type="pic" sz="quarter" idx="22" hasCustomPrompt="1"/>
          </p:nvPr>
        </p:nvSpPr>
        <p:spPr>
          <a:xfrm>
            <a:off x="185927" y="468729"/>
            <a:ext cx="4222098" cy="4224528"/>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bg2">
              <a:lumMod val="20000"/>
              <a:lumOff val="80000"/>
            </a:schemeClr>
          </a:solidFill>
        </p:spPr>
        <p:txBody>
          <a:bodyPr wrap="square" anchor="ctr">
            <a:noAutofit/>
          </a:bodyPr>
          <a:lstStyle>
            <a:lvl1pPr marL="0" indent="0" algn="ctr">
              <a:buNone/>
              <a:defRPr b="0" i="0">
                <a:latin typeface="+mj-lt"/>
              </a:defRPr>
            </a:lvl1pPr>
          </a:lstStyle>
          <a:p>
            <a:r>
              <a:rPr lang="en-US" dirty="0"/>
              <a:t>Click icon to add image</a:t>
            </a:r>
          </a:p>
        </p:txBody>
      </p:sp>
    </p:spTree>
    <p:extLst>
      <p:ext uri="{BB962C8B-B14F-4D97-AF65-F5344CB8AC3E}">
        <p14:creationId xmlns:p14="http://schemas.microsoft.com/office/powerpoint/2010/main" val="229680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90100"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Girl Scout Text Book" panose="02020003000000000000" pitchFamily="18" charset="0"/>
            </a:endParaRPr>
          </a:p>
        </p:txBody>
      </p:sp>
      <p:sp>
        <p:nvSpPr>
          <p:cNvPr id="14" name="Picture Placeholder 10">
            <a:extLst>
              <a:ext uri="{FF2B5EF4-FFF2-40B4-BE49-F238E27FC236}">
                <a16:creationId xmlns:a16="http://schemas.microsoft.com/office/drawing/2014/main" id="{0C0EDCDE-0771-9C4C-89F1-8D32A7CE41C0}"/>
              </a:ext>
            </a:extLst>
          </p:cNvPr>
          <p:cNvSpPr>
            <a:spLocks noGrp="1"/>
          </p:cNvSpPr>
          <p:nvPr>
            <p:ph type="pic" sz="quarter" idx="21" hasCustomPrompt="1"/>
          </p:nvPr>
        </p:nvSpPr>
        <p:spPr>
          <a:xfrm>
            <a:off x="4760319" y="459486"/>
            <a:ext cx="4222750" cy="4224528"/>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bg2">
              <a:lumMod val="20000"/>
              <a:lumOff val="80000"/>
            </a:schemeClr>
          </a:solidFill>
        </p:spPr>
        <p:txBody>
          <a:bodyPr wrap="square" anchor="ctr">
            <a:noAutofit/>
          </a:bodyPr>
          <a:lstStyle>
            <a:lvl1pPr marL="0" indent="0" algn="ctr">
              <a:buNone/>
              <a:defRPr b="0" i="0">
                <a:latin typeface="+mj-lt"/>
              </a:defRPr>
            </a:lvl1pPr>
          </a:lstStyle>
          <a:p>
            <a:r>
              <a:rPr lang="en-US" dirty="0"/>
              <a:t>Click icon to add image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90500"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mj-lt"/>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19704341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Slide | Faded Mosaic">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E84FE284-CC7D-1F49-83AD-895470CCD80A}"/>
              </a:ext>
            </a:extLst>
          </p:cNvPr>
          <p:cNvGrpSpPr/>
          <p:nvPr userDrawn="1"/>
        </p:nvGrpSpPr>
        <p:grpSpPr>
          <a:xfrm>
            <a:off x="0" y="4956265"/>
            <a:ext cx="9144000" cy="191143"/>
            <a:chOff x="0" y="4956265"/>
            <a:chExt cx="9144000" cy="191143"/>
          </a:xfrm>
        </p:grpSpPr>
        <p:sp>
          <p:nvSpPr>
            <p:cNvPr id="40" name="Rectangle 39">
              <a:extLst>
                <a:ext uri="{FF2B5EF4-FFF2-40B4-BE49-F238E27FC236}">
                  <a16:creationId xmlns:a16="http://schemas.microsoft.com/office/drawing/2014/main" id="{095AB2F3-0482-8C43-80CB-F8D7A06571B7}"/>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sp>
          <p:nvSpPr>
            <p:cNvPr id="41" name="Rectangle 40">
              <a:extLst>
                <a:ext uri="{FF2B5EF4-FFF2-40B4-BE49-F238E27FC236}">
                  <a16:creationId xmlns:a16="http://schemas.microsoft.com/office/drawing/2014/main" id="{6B0638D2-D372-2D47-A8BD-45621101F459}"/>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sp>
          <p:nvSpPr>
            <p:cNvPr id="42" name="Rectangle 41">
              <a:extLst>
                <a:ext uri="{FF2B5EF4-FFF2-40B4-BE49-F238E27FC236}">
                  <a16:creationId xmlns:a16="http://schemas.microsoft.com/office/drawing/2014/main" id="{D9E25226-C82C-974A-BC69-E688F97B47B4}"/>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sp>
          <p:nvSpPr>
            <p:cNvPr id="43" name="Rectangle 42">
              <a:extLst>
                <a:ext uri="{FF2B5EF4-FFF2-40B4-BE49-F238E27FC236}">
                  <a16:creationId xmlns:a16="http://schemas.microsoft.com/office/drawing/2014/main" id="{3223FB71-7C3A-0F40-87E5-EF038366929D}"/>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sp>
          <p:nvSpPr>
            <p:cNvPr id="44" name="Rectangle 43">
              <a:extLst>
                <a:ext uri="{FF2B5EF4-FFF2-40B4-BE49-F238E27FC236}">
                  <a16:creationId xmlns:a16="http://schemas.microsoft.com/office/drawing/2014/main" id="{3C2F76B9-CB26-474C-A886-0CFC76EDD0AD}"/>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pic>
          <p:nvPicPr>
            <p:cNvPr id="46" name="Graphic 45">
              <a:extLst>
                <a:ext uri="{FF2B5EF4-FFF2-40B4-BE49-F238E27FC236}">
                  <a16:creationId xmlns:a16="http://schemas.microsoft.com/office/drawing/2014/main" id="{9C9C6CA1-9465-3747-B895-E3FD022C0D8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AEDE4383-6269-354A-BEDE-D5AFA42A583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FF4F0C2B-C185-D647-A13A-676F6F095AF2}"/>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mj-lt"/>
              </a:defRPr>
            </a:lvl1pPr>
          </a:lstStyle>
          <a:p>
            <a:pPr lvl="0"/>
            <a:r>
              <a:rPr lang="en-US" dirty="0"/>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Tree>
    <p:extLst>
      <p:ext uri="{BB962C8B-B14F-4D97-AF65-F5344CB8AC3E}">
        <p14:creationId xmlns:p14="http://schemas.microsoft.com/office/powerpoint/2010/main" val="887984123"/>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Split Statement Slide w/ Image - Barrel Fram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90100"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90500"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solidFill>
                  <a:schemeClr val="bg1"/>
                </a:solidFill>
                <a:effectLst/>
                <a:latin typeface="+mj-lt"/>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2" name="Picture Placeholder 9">
            <a:extLst>
              <a:ext uri="{FF2B5EF4-FFF2-40B4-BE49-F238E27FC236}">
                <a16:creationId xmlns:a16="http://schemas.microsoft.com/office/drawing/2014/main" id="{384F3178-FCBE-6F4E-84FF-74DECC576702}"/>
              </a:ext>
            </a:extLst>
          </p:cNvPr>
          <p:cNvSpPr>
            <a:spLocks noGrp="1"/>
          </p:cNvSpPr>
          <p:nvPr>
            <p:ph type="pic" sz="quarter" idx="21" hasCustomPrompt="1"/>
          </p:nvPr>
        </p:nvSpPr>
        <p:spPr>
          <a:xfrm>
            <a:off x="4821845" y="459486"/>
            <a:ext cx="4088130" cy="4224528"/>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bg1"/>
          </a:solidFill>
        </p:spPr>
        <p:txBody>
          <a:bodyPr wrap="square" anchor="ctr">
            <a:noAutofit/>
          </a:bodyPr>
          <a:lstStyle>
            <a:lvl1pPr marL="0" indent="0" algn="ctr">
              <a:buNone/>
              <a:defRPr b="0" i="0">
                <a:latin typeface="+mj-lt"/>
              </a:defRPr>
            </a:lvl1pPr>
          </a:lstStyle>
          <a:p>
            <a:r>
              <a:rPr lang="en-US" dirty="0"/>
              <a:t>Click icon to add image</a:t>
            </a:r>
          </a:p>
        </p:txBody>
      </p:sp>
    </p:spTree>
    <p:extLst>
      <p:ext uri="{BB962C8B-B14F-4D97-AF65-F5344CB8AC3E}">
        <p14:creationId xmlns:p14="http://schemas.microsoft.com/office/powerpoint/2010/main" val="25981830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4573191"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88253"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mj-lt"/>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3" name="Picture Placeholder 9">
            <a:extLst>
              <a:ext uri="{FF2B5EF4-FFF2-40B4-BE49-F238E27FC236}">
                <a16:creationId xmlns:a16="http://schemas.microsoft.com/office/drawing/2014/main" id="{5BC5E979-A26D-DD4B-9B65-77582996CA44}"/>
              </a:ext>
            </a:extLst>
          </p:cNvPr>
          <p:cNvSpPr>
            <a:spLocks noGrp="1" noChangeAspect="1"/>
          </p:cNvSpPr>
          <p:nvPr>
            <p:ph type="pic" sz="quarter" idx="22" hasCustomPrompt="1"/>
          </p:nvPr>
        </p:nvSpPr>
        <p:spPr>
          <a:xfrm>
            <a:off x="4753102" y="468729"/>
            <a:ext cx="4222098" cy="4224528"/>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bg1"/>
          </a:solidFill>
        </p:spPr>
        <p:txBody>
          <a:bodyPr wrap="square" anchor="ctr">
            <a:noAutofit/>
          </a:bodyPr>
          <a:lstStyle>
            <a:lvl1pPr marL="0" indent="0" algn="ctr">
              <a:buNone/>
              <a:defRPr b="0" i="0">
                <a:latin typeface="+mj-lt"/>
              </a:defRPr>
            </a:lvl1pPr>
          </a:lstStyle>
          <a:p>
            <a:r>
              <a:rPr lang="en-US" dirty="0"/>
              <a:t>Click icon to add image</a:t>
            </a:r>
          </a:p>
        </p:txBody>
      </p:sp>
    </p:spTree>
    <p:extLst>
      <p:ext uri="{BB962C8B-B14F-4D97-AF65-F5344CB8AC3E}">
        <p14:creationId xmlns:p14="http://schemas.microsoft.com/office/powerpoint/2010/main" val="29307143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Statement Slide - Octagon Shape">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Girl Scout Display Light" panose="02020003000000000000" pitchFamily="18" charset="0"/>
            </a:endParaRP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bg1"/>
                </a:solidFill>
                <a:effectLst/>
                <a:latin typeface="+mj-lt"/>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3309368669"/>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Statement Slide - Octagon Shape">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Girl Scout Display Light" panose="02020003000000000000" pitchFamily="18" charset="0"/>
            </a:endParaRP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mj-lt"/>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1700447223"/>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_Statement Slide - Octagon Shape">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Girl Scout Display Light" panose="02020003000000000000" pitchFamily="18" charset="0"/>
            </a:endParaRP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mj-lt"/>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796255371"/>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ext Only Slide | Vertical Split-1">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tx1"/>
                </a:solidFill>
              </a:defRPr>
            </a:lvl1pPr>
          </a:lstStyle>
          <a:p>
            <a:r>
              <a:rPr lang="en-US" dirty="0"/>
              <a:t>©2024 Girl Scouts of Orange County.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685800"/>
            <a:ext cx="4239469" cy="3771900"/>
          </a:xfrm>
        </p:spPr>
        <p:txBody>
          <a:bodyPr anchor="ctr"/>
          <a:lstStyle>
            <a:lvl1pPr algn="ctr">
              <a:defRPr sz="2400" b="0" i="0">
                <a:solidFill>
                  <a:schemeClr val="tx1"/>
                </a:solidFill>
                <a:latin typeface="+mj-lt"/>
              </a:defRPr>
            </a:lvl1pPr>
          </a:lstStyle>
          <a:p>
            <a:r>
              <a:rPr lang="en-US" dirty="0"/>
              <a:t>Type Here to Enter a Single Line Slide Header.</a:t>
            </a:r>
          </a:p>
        </p:txBody>
      </p:sp>
      <p:sp>
        <p:nvSpPr>
          <p:cNvPr id="13" name="Text Placeholder 65">
            <a:extLst>
              <a:ext uri="{FF2B5EF4-FFF2-40B4-BE49-F238E27FC236}">
                <a16:creationId xmlns:a16="http://schemas.microsoft.com/office/drawing/2014/main" id="{B1316E65-31D2-4249-88FB-626A09E7F6E9}"/>
              </a:ext>
            </a:extLst>
          </p:cNvPr>
          <p:cNvSpPr>
            <a:spLocks noGrp="1"/>
          </p:cNvSpPr>
          <p:nvPr>
            <p:ph type="body" sz="quarter" idx="14" hasCustomPrompt="1"/>
          </p:nvPr>
        </p:nvSpPr>
        <p:spPr>
          <a:xfrm>
            <a:off x="4743450" y="685800"/>
            <a:ext cx="4210050" cy="3771900"/>
          </a:xfrm>
        </p:spPr>
        <p:txBody>
          <a:bodyPr anchor="ctr">
            <a:normAutofit/>
          </a:bodyPr>
          <a:lstStyle>
            <a:lvl1pPr marL="0" indent="0" algn="ctr">
              <a:lnSpc>
                <a:spcPct val="100000"/>
              </a:lnSpc>
              <a:buNone/>
              <a:defRPr sz="1800" b="0" i="0">
                <a:solidFill>
                  <a:schemeClr val="tx1"/>
                </a:solidFill>
                <a:latin typeface="+mj-lt"/>
              </a:defRPr>
            </a:lvl1pPr>
            <a:lvl2pPr algn="ctr">
              <a:lnSpc>
                <a:spcPct val="100000"/>
              </a:lnSpc>
              <a:defRPr sz="1800" b="0" i="0">
                <a:solidFill>
                  <a:schemeClr val="tx1"/>
                </a:solidFill>
                <a:latin typeface="+mj-lt"/>
              </a:defRPr>
            </a:lvl2pPr>
            <a:lvl3pPr algn="ctr">
              <a:lnSpc>
                <a:spcPct val="100000"/>
              </a:lnSpc>
              <a:defRPr sz="1800" b="0" i="0">
                <a:solidFill>
                  <a:schemeClr val="tx1"/>
                </a:solidFill>
                <a:latin typeface="+mj-lt"/>
              </a:defRPr>
            </a:lvl3pPr>
            <a:lvl4pPr algn="ctr">
              <a:lnSpc>
                <a:spcPct val="100000"/>
              </a:lnSpc>
              <a:defRPr sz="1800" b="0" i="0">
                <a:solidFill>
                  <a:schemeClr val="tx1"/>
                </a:solidFill>
                <a:latin typeface="+mj-lt"/>
              </a:defRPr>
            </a:lvl4pPr>
            <a:lvl5pPr algn="ctr">
              <a:lnSpc>
                <a:spcPct val="100000"/>
              </a:lnSpc>
              <a:defRPr sz="1800" b="0" i="0">
                <a:solidFill>
                  <a:schemeClr val="tx1"/>
                </a:solidFill>
                <a:latin typeface="+mj-lt"/>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6571754"/>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ext Only Slide | Vertical Split-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4743450" y="685800"/>
            <a:ext cx="4210050" cy="3771900"/>
          </a:xfrm>
        </p:spPr>
        <p:txBody>
          <a:bodyPr anchor="ctr">
            <a:normAutofit/>
          </a:bodyPr>
          <a:lstStyle>
            <a:lvl1pPr marL="0" indent="0" algn="ctr">
              <a:lnSpc>
                <a:spcPct val="100000"/>
              </a:lnSpc>
              <a:buNone/>
              <a:defRPr sz="1800" b="0" i="0">
                <a:solidFill>
                  <a:schemeClr val="tx1"/>
                </a:solidFill>
                <a:latin typeface="+mj-lt"/>
              </a:defRPr>
            </a:lvl1pPr>
            <a:lvl2pPr algn="ctr">
              <a:lnSpc>
                <a:spcPct val="100000"/>
              </a:lnSpc>
              <a:defRPr sz="1800" b="0" i="0">
                <a:solidFill>
                  <a:schemeClr val="tx1"/>
                </a:solidFill>
                <a:latin typeface="+mj-lt"/>
              </a:defRPr>
            </a:lvl2pPr>
            <a:lvl3pPr algn="ctr">
              <a:lnSpc>
                <a:spcPct val="100000"/>
              </a:lnSpc>
              <a:defRPr sz="1800" b="0" i="0">
                <a:solidFill>
                  <a:schemeClr val="tx1"/>
                </a:solidFill>
                <a:latin typeface="+mj-lt"/>
              </a:defRPr>
            </a:lvl3pPr>
            <a:lvl4pPr algn="ctr">
              <a:lnSpc>
                <a:spcPct val="100000"/>
              </a:lnSpc>
              <a:defRPr sz="1800" b="0" i="0">
                <a:solidFill>
                  <a:schemeClr val="tx1"/>
                </a:solidFill>
                <a:latin typeface="+mj-lt"/>
              </a:defRPr>
            </a:lvl4pPr>
            <a:lvl5pPr algn="ctr">
              <a:lnSpc>
                <a:spcPct val="100000"/>
              </a:lnSpc>
              <a:defRPr sz="1800" b="0" i="0">
                <a:solidFill>
                  <a:schemeClr val="tx1"/>
                </a:solidFill>
                <a:latin typeface="+mj-lt"/>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tx1"/>
                </a:solidFill>
              </a:defRPr>
            </a:lvl1pPr>
          </a:lstStyle>
          <a:p>
            <a:r>
              <a:rPr lang="en-US" dirty="0"/>
              <a:t>©2024 Girl Scouts of Orange County.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685800"/>
            <a:ext cx="4239469" cy="3771900"/>
          </a:xfrm>
        </p:spPr>
        <p:txBody>
          <a:bodyPr anchor="ctr"/>
          <a:lstStyle>
            <a:lvl1pPr algn="ctr">
              <a:defRPr sz="2400" b="0" i="0">
                <a:solidFill>
                  <a:schemeClr val="tx1"/>
                </a:solidFill>
                <a:latin typeface="+mj-lt"/>
              </a:defRPr>
            </a:lvl1pPr>
          </a:lstStyle>
          <a:p>
            <a:r>
              <a:rPr lang="en-US" dirty="0"/>
              <a:t>Type Here to Enter a Single Line Slide Header.</a:t>
            </a:r>
          </a:p>
        </p:txBody>
      </p:sp>
    </p:spTree>
    <p:extLst>
      <p:ext uri="{BB962C8B-B14F-4D97-AF65-F5344CB8AC3E}">
        <p14:creationId xmlns:p14="http://schemas.microsoft.com/office/powerpoint/2010/main" val="3091747304"/>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1">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0"/>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190500" y="2665312"/>
            <a:ext cx="8763000" cy="2306738"/>
          </a:xfrm>
        </p:spPr>
        <p:txBody>
          <a:bodyPr anchor="ctr">
            <a:normAutofit/>
          </a:bodyPr>
          <a:lstStyle>
            <a:lvl1pPr marL="0" indent="0" algn="ctr">
              <a:buNone/>
              <a:defRPr sz="1800" b="0" i="0">
                <a:solidFill>
                  <a:schemeClr val="tx1"/>
                </a:solidFill>
                <a:latin typeface="+mj-lt"/>
              </a:defRPr>
            </a:lvl1pPr>
            <a:lvl2pPr algn="ctr">
              <a:defRPr sz="1800" b="0" i="0">
                <a:solidFill>
                  <a:schemeClr val="tx1"/>
                </a:solidFill>
                <a:latin typeface="+mj-lt"/>
              </a:defRPr>
            </a:lvl2pPr>
            <a:lvl3pPr algn="ctr">
              <a:defRPr sz="1800" b="0" i="0">
                <a:solidFill>
                  <a:schemeClr val="tx1"/>
                </a:solidFill>
                <a:latin typeface="+mj-lt"/>
              </a:defRPr>
            </a:lvl3pPr>
            <a:lvl4pPr algn="ctr">
              <a:defRPr sz="1800" b="0" i="0">
                <a:solidFill>
                  <a:schemeClr val="tx1"/>
                </a:solidFill>
                <a:latin typeface="+mj-lt"/>
              </a:defRPr>
            </a:lvl4pPr>
            <a:lvl5pPr algn="ctr">
              <a:defRPr sz="1800" b="0" i="0">
                <a:solidFill>
                  <a:schemeClr val="tx1"/>
                </a:solidFill>
                <a:latin typeface="+mj-lt"/>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p>
            <a:r>
              <a:rPr lang="en-US" dirty="0"/>
              <a:t>©2024 Girl Scouts of Orange County.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361950"/>
            <a:ext cx="8773369" cy="2115032"/>
          </a:xfrm>
        </p:spPr>
        <p:txBody>
          <a:bodyPr anchor="ctr"/>
          <a:lstStyle>
            <a:lvl1pPr algn="ctr">
              <a:defRPr sz="2400" b="0" i="0">
                <a:solidFill>
                  <a:schemeClr val="tx1"/>
                </a:solidFill>
                <a:latin typeface="+mj-lt"/>
              </a:defRPr>
            </a:lvl1pPr>
          </a:lstStyle>
          <a:p>
            <a:r>
              <a:rPr lang="en-US" dirty="0"/>
              <a:t>Type Here to Enter a Single Line Slide Header.</a:t>
            </a:r>
          </a:p>
        </p:txBody>
      </p:sp>
    </p:spTree>
    <p:extLst>
      <p:ext uri="{BB962C8B-B14F-4D97-AF65-F5344CB8AC3E}">
        <p14:creationId xmlns:p14="http://schemas.microsoft.com/office/powerpoint/2010/main" val="253525232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2">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2571750"/>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190500" y="2665312"/>
            <a:ext cx="8763000" cy="2306738"/>
          </a:xfrm>
        </p:spPr>
        <p:txBody>
          <a:bodyPr anchor="ctr">
            <a:normAutofit/>
          </a:bodyPr>
          <a:lstStyle>
            <a:lvl1pPr marL="0" indent="0" algn="ctr">
              <a:buNone/>
              <a:defRPr sz="1800" b="0" i="0">
                <a:solidFill>
                  <a:schemeClr val="tx1"/>
                </a:solidFill>
                <a:latin typeface="+mj-lt"/>
              </a:defRPr>
            </a:lvl1pPr>
            <a:lvl2pPr algn="ctr">
              <a:defRPr sz="1800" b="0" i="0">
                <a:solidFill>
                  <a:schemeClr val="tx1"/>
                </a:solidFill>
                <a:latin typeface="+mj-lt"/>
              </a:defRPr>
            </a:lvl2pPr>
            <a:lvl3pPr algn="ctr">
              <a:defRPr sz="1800" b="0" i="0">
                <a:solidFill>
                  <a:schemeClr val="tx1"/>
                </a:solidFill>
                <a:latin typeface="+mj-lt"/>
              </a:defRPr>
            </a:lvl3pPr>
            <a:lvl4pPr algn="ctr">
              <a:defRPr sz="1800" b="0" i="0">
                <a:solidFill>
                  <a:schemeClr val="tx1"/>
                </a:solidFill>
                <a:latin typeface="+mj-lt"/>
              </a:defRPr>
            </a:lvl4pPr>
            <a:lvl5pPr algn="ctr">
              <a:defRPr sz="1800" b="0" i="0">
                <a:solidFill>
                  <a:schemeClr val="tx1"/>
                </a:solidFill>
                <a:latin typeface="+mj-lt"/>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p>
            <a:r>
              <a:rPr lang="en-US" dirty="0"/>
              <a:t>©2024 Girl Scouts of Orange County.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361950"/>
            <a:ext cx="8773369" cy="2115032"/>
          </a:xfrm>
        </p:spPr>
        <p:txBody>
          <a:bodyPr anchor="ctr"/>
          <a:lstStyle>
            <a:lvl1pPr algn="ctr">
              <a:defRPr sz="2400" b="0" i="0">
                <a:solidFill>
                  <a:schemeClr val="tx1"/>
                </a:solidFill>
                <a:latin typeface="+mj-lt"/>
              </a:defRPr>
            </a:lvl1pPr>
          </a:lstStyle>
          <a:p>
            <a:r>
              <a:rPr lang="en-US" dirty="0"/>
              <a:t>Type Here to Enter a Single Line Slide Header.</a:t>
            </a:r>
          </a:p>
        </p:txBody>
      </p:sp>
    </p:spTree>
    <p:extLst>
      <p:ext uri="{BB962C8B-B14F-4D97-AF65-F5344CB8AC3E}">
        <p14:creationId xmlns:p14="http://schemas.microsoft.com/office/powerpoint/2010/main" val="97621696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Back Cover - Octagon Fram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532C96-1BEC-4942-9B33-819442A2F76D}"/>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pic>
        <p:nvPicPr>
          <p:cNvPr id="12" name="Graphic 11">
            <a:extLst>
              <a:ext uri="{FF2B5EF4-FFF2-40B4-BE49-F238E27FC236}">
                <a16:creationId xmlns:a16="http://schemas.microsoft.com/office/drawing/2014/main" id="{72E30726-CDCB-2A45-911C-9EB3E365775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1822" y="464503"/>
            <a:ext cx="4259255" cy="4259255"/>
          </a:xfrm>
          <a:prstGeom prst="rect">
            <a:avLst/>
          </a:prstGeom>
        </p:spPr>
      </p:pic>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Girl Scout Display Light" panose="02020003000000000000" pitchFamily="18" charset="0"/>
            </a:endParaRPr>
          </a:p>
        </p:txBody>
      </p:sp>
      <p:sp>
        <p:nvSpPr>
          <p:cNvPr id="13" name="Title 5">
            <a:extLst>
              <a:ext uri="{FF2B5EF4-FFF2-40B4-BE49-F238E27FC236}">
                <a16:creationId xmlns:a16="http://schemas.microsoft.com/office/drawing/2014/main" id="{72E2CDCA-B714-E84D-B92E-6851A31A3380}"/>
              </a:ext>
            </a:extLst>
          </p:cNvPr>
          <p:cNvSpPr>
            <a:spLocks noGrp="1"/>
          </p:cNvSpPr>
          <p:nvPr>
            <p:ph type="title" hasCustomPrompt="1"/>
          </p:nvPr>
        </p:nvSpPr>
        <p:spPr>
          <a:xfrm>
            <a:off x="203296" y="2226749"/>
            <a:ext cx="4237781" cy="690002"/>
          </a:xfrm>
        </p:spPr>
        <p:txBody>
          <a:bodyPr lIns="0" anchor="b"/>
          <a:lstStyle>
            <a:lvl1pPr algn="ctr">
              <a:defRPr sz="3200" b="0" i="0">
                <a:solidFill>
                  <a:schemeClr val="tx1"/>
                </a:solidFill>
                <a:latin typeface="+mj-lt"/>
              </a:defRPr>
            </a:lvl1pPr>
          </a:lstStyle>
          <a:p>
            <a:r>
              <a:rPr lang="en-US" dirty="0"/>
              <a:t>Thank You</a:t>
            </a:r>
          </a:p>
        </p:txBody>
      </p:sp>
      <p:pic>
        <p:nvPicPr>
          <p:cNvPr id="16" name="Graphic 15">
            <a:extLst>
              <a:ext uri="{FF2B5EF4-FFF2-40B4-BE49-F238E27FC236}">
                <a16:creationId xmlns:a16="http://schemas.microsoft.com/office/drawing/2014/main" id="{64985F80-6863-A24C-8E9E-1FF381E087A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07426" y="419102"/>
            <a:ext cx="4305300" cy="4305300"/>
          </a:xfrm>
          <a:prstGeom prst="rect">
            <a:avLst/>
          </a:prstGeom>
        </p:spPr>
      </p:pic>
    </p:spTree>
    <p:extLst>
      <p:ext uri="{BB962C8B-B14F-4D97-AF65-F5344CB8AC3E}">
        <p14:creationId xmlns:p14="http://schemas.microsoft.com/office/powerpoint/2010/main" val="276349060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 Girl Scout Green">
    <p:bg>
      <p:bgPr>
        <a:solidFill>
          <a:schemeClr val="accent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4956265"/>
            <a:ext cx="9144000" cy="191143"/>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Girl Scout Display Light" panose="02020003000000000000"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mj-lt"/>
              </a:defRPr>
            </a:lvl1pPr>
          </a:lstStyle>
          <a:p>
            <a:pPr lvl="0"/>
            <a:r>
              <a:rPr lang="en-US" dirty="0"/>
              <a:t>Type here to enter the presentation section name.</a:t>
            </a:r>
          </a:p>
        </p:txBody>
      </p:sp>
    </p:spTree>
    <p:extLst>
      <p:ext uri="{BB962C8B-B14F-4D97-AF65-F5344CB8AC3E}">
        <p14:creationId xmlns:p14="http://schemas.microsoft.com/office/powerpoint/2010/main" val="2184010145"/>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_White Text - Two Line Title | w/ Sub | 1 Col">
    <p:bg>
      <p:bgPr>
        <a:solidFill>
          <a:schemeClr val="bg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ADA5FCDD-E44F-334D-A198-027701E37BD1}"/>
              </a:ext>
            </a:extLst>
          </p:cNvPr>
          <p:cNvGrpSpPr/>
          <p:nvPr userDrawn="1"/>
        </p:nvGrpSpPr>
        <p:grpSpPr>
          <a:xfrm>
            <a:off x="0" y="4956265"/>
            <a:ext cx="9144000" cy="191143"/>
            <a:chOff x="0" y="4956265"/>
            <a:chExt cx="9144000" cy="191143"/>
          </a:xfrm>
        </p:grpSpPr>
        <p:sp>
          <p:nvSpPr>
            <p:cNvPr id="44" name="Rectangle 43">
              <a:extLst>
                <a:ext uri="{FF2B5EF4-FFF2-40B4-BE49-F238E27FC236}">
                  <a16:creationId xmlns:a16="http://schemas.microsoft.com/office/drawing/2014/main" id="{CDB4C92E-0883-CA44-840F-9E7FD7DF0412}"/>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45" name="Rectangle 44">
              <a:extLst>
                <a:ext uri="{FF2B5EF4-FFF2-40B4-BE49-F238E27FC236}">
                  <a16:creationId xmlns:a16="http://schemas.microsoft.com/office/drawing/2014/main" id="{39D92892-52CD-2644-AE49-E82408D2D96A}"/>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46" name="Rectangle 45">
              <a:extLst>
                <a:ext uri="{FF2B5EF4-FFF2-40B4-BE49-F238E27FC236}">
                  <a16:creationId xmlns:a16="http://schemas.microsoft.com/office/drawing/2014/main" id="{A097A9CA-C371-724A-B7F5-6ED54153767C}"/>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47" name="Rectangle 46">
              <a:extLst>
                <a:ext uri="{FF2B5EF4-FFF2-40B4-BE49-F238E27FC236}">
                  <a16:creationId xmlns:a16="http://schemas.microsoft.com/office/drawing/2014/main" id="{2EC93714-179E-274D-A9F0-0C7F7E96C6F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48" name="Rectangle 47">
              <a:extLst>
                <a:ext uri="{FF2B5EF4-FFF2-40B4-BE49-F238E27FC236}">
                  <a16:creationId xmlns:a16="http://schemas.microsoft.com/office/drawing/2014/main" id="{0F15937F-5F21-A048-B76B-B79DFEC9C76E}"/>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pic>
          <p:nvPicPr>
            <p:cNvPr id="49" name="Graphic 48">
              <a:extLst>
                <a:ext uri="{FF2B5EF4-FFF2-40B4-BE49-F238E27FC236}">
                  <a16:creationId xmlns:a16="http://schemas.microsoft.com/office/drawing/2014/main" id="{4E6906C9-2FF7-DF4B-84B1-6DF0623CECE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D2E1E067-1CEF-EC49-9AC9-B2D3EDC7C440}"/>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0EB6A98E-6D0C-3743-A3FF-FAA9BC18B9F7}"/>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4" name="Slide Number Placeholder 3">
            <a:extLst>
              <a:ext uri="{FF2B5EF4-FFF2-40B4-BE49-F238E27FC236}">
                <a16:creationId xmlns:a16="http://schemas.microsoft.com/office/drawing/2014/main" id="{E48412C1-1A66-6946-9AAE-D2F5222B9A31}"/>
              </a:ext>
            </a:extLst>
          </p:cNvPr>
          <p:cNvSpPr>
            <a:spLocks noGrp="1"/>
          </p:cNvSpPr>
          <p:nvPr>
            <p:ph type="sldNum" sz="quarter" idx="12"/>
          </p:nvPr>
        </p:nvSpPr>
        <p:spPr>
          <a:xfrm>
            <a:off x="8485459" y="4972051"/>
            <a:ext cx="550592" cy="182739"/>
          </a:xfrm>
          <a:prstGeom prst="rect">
            <a:avLst/>
          </a:prstGeom>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10" name="Text Placeholder 65">
            <a:extLst>
              <a:ext uri="{FF2B5EF4-FFF2-40B4-BE49-F238E27FC236}">
                <a16:creationId xmlns:a16="http://schemas.microsoft.com/office/drawing/2014/main" id="{B5C6C243-A425-524F-B48B-A6A7C75D289E}"/>
              </a:ext>
            </a:extLst>
          </p:cNvPr>
          <p:cNvSpPr>
            <a:spLocks noGrp="1"/>
          </p:cNvSpPr>
          <p:nvPr>
            <p:ph type="body" sz="quarter" idx="14" hasCustomPrompt="1"/>
          </p:nvPr>
        </p:nvSpPr>
        <p:spPr>
          <a:xfrm>
            <a:off x="171450" y="1283110"/>
            <a:ext cx="8801100" cy="3478642"/>
          </a:xfrm>
        </p:spPr>
        <p:txBody>
          <a:bodyPr>
            <a:normAutofit/>
          </a:bodyPr>
          <a:lstStyle>
            <a:lvl1pPr marL="0" indent="0">
              <a:buNone/>
              <a:defRPr sz="1350" b="0" i="0">
                <a:solidFill>
                  <a:schemeClr val="tx1"/>
                </a:solidFill>
                <a:latin typeface="+mj-lt"/>
              </a:defRPr>
            </a:lvl1pPr>
            <a:lvl2pPr>
              <a:defRPr sz="1200" b="0" i="0">
                <a:solidFill>
                  <a:schemeClr val="tx1"/>
                </a:solidFill>
                <a:latin typeface="+mj-lt"/>
              </a:defRPr>
            </a:lvl2pPr>
            <a:lvl3pPr>
              <a:defRPr sz="1050" b="0" i="0">
                <a:solidFill>
                  <a:schemeClr val="tx1"/>
                </a:solidFill>
                <a:latin typeface="+mj-lt"/>
              </a:defRPr>
            </a:lvl3pPr>
            <a:lvl4pPr>
              <a:defRPr sz="900" b="0" i="0">
                <a:solidFill>
                  <a:schemeClr val="tx1"/>
                </a:solidFill>
                <a:latin typeface="+mj-lt"/>
              </a:defRPr>
            </a:lvl4pPr>
            <a:lvl5pPr>
              <a:defRPr sz="900" b="0" i="0">
                <a:solidFill>
                  <a:schemeClr val="tx1"/>
                </a:solidFill>
                <a:latin typeface="+mj-lt"/>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6">
            <a:extLst>
              <a:ext uri="{FF2B5EF4-FFF2-40B4-BE49-F238E27FC236}">
                <a16:creationId xmlns:a16="http://schemas.microsoft.com/office/drawing/2014/main" id="{859E6D0A-88C5-7745-93E2-0DDF99B5CD3E}"/>
              </a:ext>
            </a:extLst>
          </p:cNvPr>
          <p:cNvSpPr>
            <a:spLocks noGrp="1"/>
          </p:cNvSpPr>
          <p:nvPr>
            <p:ph type="body" sz="quarter" idx="15" hasCustomPrompt="1"/>
          </p:nvPr>
        </p:nvSpPr>
        <p:spPr>
          <a:xfrm>
            <a:off x="171450" y="304626"/>
            <a:ext cx="8801100" cy="882619"/>
          </a:xfrm>
        </p:spPr>
        <p:txBody>
          <a:bodyPr anchor="b">
            <a:normAutofit/>
          </a:bodyPr>
          <a:lstStyle>
            <a:lvl1pPr marL="0" indent="0">
              <a:lnSpc>
                <a:spcPct val="100000"/>
              </a:lnSpc>
              <a:buNone/>
              <a:defRPr sz="2400" b="1" i="0">
                <a:solidFill>
                  <a:schemeClr val="tx1"/>
                </a:solidFill>
                <a:latin typeface="+mj-lt"/>
                <a:ea typeface="Palatino" pitchFamily="2" charset="77"/>
              </a:defRPr>
            </a:lvl1pPr>
          </a:lstStyle>
          <a:p>
            <a:pPr lvl="0"/>
            <a:r>
              <a:rPr lang="en-US" dirty="0"/>
              <a:t>Type here to enter a multi-line paragraph header.</a:t>
            </a:r>
          </a:p>
        </p:txBody>
      </p:sp>
      <p:sp>
        <p:nvSpPr>
          <p:cNvPr id="3" name="Footer Placeholder 2">
            <a:extLst>
              <a:ext uri="{FF2B5EF4-FFF2-40B4-BE49-F238E27FC236}">
                <a16:creationId xmlns:a16="http://schemas.microsoft.com/office/drawing/2014/main" id="{BAFAB129-6AB3-454E-ABE6-8B5861D84E48}"/>
              </a:ext>
            </a:extLst>
          </p:cNvPr>
          <p:cNvSpPr>
            <a:spLocks noGrp="1"/>
          </p:cNvSpPr>
          <p:nvPr>
            <p:ph type="ftr" sz="quarter" idx="19"/>
          </p:nvPr>
        </p:nvSpPr>
        <p:spPr/>
        <p:txBody>
          <a:bodyPr/>
          <a:lstStyle>
            <a:lvl1pPr>
              <a:defRPr b="0" i="0">
                <a:latin typeface="Girl Scout Text Book" panose="02020003000000000000" pitchFamily="18" charset="0"/>
              </a:defRPr>
            </a:lvl1pPr>
          </a:lstStyle>
          <a:p>
            <a:r>
              <a:rPr lang="en-US" dirty="0"/>
              <a:t>©2024 Girl Scouts of Orange County. All Rights Reserved.  Not for public distribution.</a:t>
            </a:r>
          </a:p>
        </p:txBody>
      </p:sp>
    </p:spTree>
    <p:extLst>
      <p:ext uri="{BB962C8B-B14F-4D97-AF65-F5344CB8AC3E}">
        <p14:creationId xmlns:p14="http://schemas.microsoft.com/office/powerpoint/2010/main" val="3687541727"/>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ver Slide | Split | No Image | Notched Shap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DB5A20E-CC67-4348-8FB0-109571A2A4CD}"/>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pic>
        <p:nvPicPr>
          <p:cNvPr id="17" name="Graphic 16">
            <a:extLst>
              <a:ext uri="{FF2B5EF4-FFF2-40B4-BE49-F238E27FC236}">
                <a16:creationId xmlns:a16="http://schemas.microsoft.com/office/drawing/2014/main" id="{7BEF2DCE-B291-7441-9CC7-A4B35062A9C7}"/>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740657" y="464503"/>
            <a:ext cx="4259255" cy="4259255"/>
          </a:xfrm>
          <a:prstGeom prst="rect">
            <a:avLst/>
          </a:prstGeom>
        </p:spPr>
      </p:pic>
      <p:pic>
        <p:nvPicPr>
          <p:cNvPr id="10" name="Graphic 9">
            <a:extLst>
              <a:ext uri="{FF2B5EF4-FFF2-40B4-BE49-F238E27FC236}">
                <a16:creationId xmlns:a16="http://schemas.microsoft.com/office/drawing/2014/main" id="{3DCB4564-1B8B-BB47-B835-2E50A478FD2A}"/>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44087" y="419102"/>
            <a:ext cx="4305300" cy="4305300"/>
          </a:xfrm>
          <a:prstGeom prst="rect">
            <a:avLst/>
          </a:prstGeom>
        </p:spPr>
      </p:pic>
      <p:sp>
        <p:nvSpPr>
          <p:cNvPr id="12" name="Title 5">
            <a:extLst>
              <a:ext uri="{FF2B5EF4-FFF2-40B4-BE49-F238E27FC236}">
                <a16:creationId xmlns:a16="http://schemas.microsoft.com/office/drawing/2014/main" id="{8DE8EDEE-2A5C-8941-815C-2EB3F93FA4A8}"/>
              </a:ext>
            </a:extLst>
          </p:cNvPr>
          <p:cNvSpPr>
            <a:spLocks noGrp="1"/>
          </p:cNvSpPr>
          <p:nvPr>
            <p:ph type="title" hasCustomPrompt="1"/>
          </p:nvPr>
        </p:nvSpPr>
        <p:spPr>
          <a:xfrm>
            <a:off x="4740658" y="685802"/>
            <a:ext cx="4237781" cy="1875863"/>
          </a:xfrm>
        </p:spPr>
        <p:txBody>
          <a:bodyPr lIns="182880" rIns="182880" anchor="b"/>
          <a:lstStyle>
            <a:lvl1pPr algn="ctr">
              <a:defRPr sz="2400" b="0" i="0">
                <a:solidFill>
                  <a:schemeClr val="tx1"/>
                </a:solidFill>
                <a:latin typeface="+mn-lt"/>
              </a:defRPr>
            </a:lvl1pPr>
          </a:lstStyle>
          <a:p>
            <a:r>
              <a:rPr lang="en-US" dirty="0"/>
              <a:t>Type Here to Enter a </a:t>
            </a:r>
            <a:br>
              <a:rPr lang="en-US" dirty="0"/>
            </a:br>
            <a:r>
              <a:rPr lang="en-US" dirty="0"/>
              <a:t>Multi-line Transition Title</a:t>
            </a:r>
          </a:p>
        </p:txBody>
      </p:sp>
      <p:sp>
        <p:nvSpPr>
          <p:cNvPr id="14" name="Text Placeholder 46">
            <a:extLst>
              <a:ext uri="{FF2B5EF4-FFF2-40B4-BE49-F238E27FC236}">
                <a16:creationId xmlns:a16="http://schemas.microsoft.com/office/drawing/2014/main" id="{094D0195-A75A-C543-9957-73C42DAB13E4}"/>
              </a:ext>
            </a:extLst>
          </p:cNvPr>
          <p:cNvSpPr>
            <a:spLocks noGrp="1"/>
          </p:cNvSpPr>
          <p:nvPr>
            <p:ph type="body" sz="quarter" idx="15" hasCustomPrompt="1"/>
          </p:nvPr>
        </p:nvSpPr>
        <p:spPr>
          <a:xfrm>
            <a:off x="4740658" y="2569272"/>
            <a:ext cx="4229100" cy="2317054"/>
          </a:xfrm>
        </p:spPr>
        <p:txBody>
          <a:bodyPr lIns="182880" rIns="182880" anchor="t">
            <a:noAutofit/>
          </a:bodyPr>
          <a:lstStyle>
            <a:lvl1pPr marL="0" marR="0" indent="0" algn="ctr"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mn-lt"/>
              </a:defRPr>
            </a:lvl1pPr>
          </a:lstStyle>
          <a:p>
            <a:pPr lvl="0"/>
            <a:r>
              <a:rPr lang="en-US" dirty="0"/>
              <a:t>Type here to enter a multi-line transition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18" name="Footer Placeholder 4">
            <a:extLst>
              <a:ext uri="{FF2B5EF4-FFF2-40B4-BE49-F238E27FC236}">
                <a16:creationId xmlns:a16="http://schemas.microsoft.com/office/drawing/2014/main" id="{F4AEDED2-1F43-A74A-AF8D-BD575099EEE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Tree>
    <p:extLst>
      <p:ext uri="{BB962C8B-B14F-4D97-AF65-F5344CB8AC3E}">
        <p14:creationId xmlns:p14="http://schemas.microsoft.com/office/powerpoint/2010/main" val="268252184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ransition w/ Image | Notched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444BBF1-5CDF-E441-B485-1EC5D31B8836}"/>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tx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
        <p:nvSpPr>
          <p:cNvPr id="14" name="Text Placeholder 46">
            <a:extLst>
              <a:ext uri="{FF2B5EF4-FFF2-40B4-BE49-F238E27FC236}">
                <a16:creationId xmlns:a16="http://schemas.microsoft.com/office/drawing/2014/main" id="{38D56E2A-484E-CC4E-91A0-35669DEB0601}"/>
              </a:ext>
            </a:extLst>
          </p:cNvPr>
          <p:cNvSpPr>
            <a:spLocks noGrp="1"/>
          </p:cNvSpPr>
          <p:nvPr>
            <p:ph type="body" sz="quarter" idx="15" hasCustomPrompt="1"/>
          </p:nvPr>
        </p:nvSpPr>
        <p:spPr>
          <a:xfrm>
            <a:off x="4743450" y="2569272"/>
            <a:ext cx="4229100" cy="2317054"/>
          </a:xfrm>
        </p:spPr>
        <p:txBody>
          <a:bodyPr lIns="0" anchor="t">
            <a:noAutofit/>
          </a:bodyPr>
          <a:lstStyle>
            <a:lvl1pPr marL="0" marR="0" indent="0" algn="l" defTabSz="685783" rtl="0" eaLnBrk="1" fontAlgn="auto" latinLnBrk="0" hangingPunct="1">
              <a:lnSpc>
                <a:spcPct val="100000"/>
              </a:lnSpc>
              <a:spcBef>
                <a:spcPts val="0"/>
              </a:spcBef>
              <a:spcAft>
                <a:spcPts val="0"/>
              </a:spcAft>
              <a:buClrTx/>
              <a:buSzTx/>
              <a:buFont typeface="Arial" panose="020B0604020202020204" pitchFamily="34" charset="0"/>
              <a:buNone/>
              <a:tabLst/>
              <a:defRPr sz="1350" b="0" i="0">
                <a:solidFill>
                  <a:schemeClr val="tx1"/>
                </a:solidFill>
                <a:latin typeface="+mn-lt"/>
              </a:defRPr>
            </a:lvl1pPr>
          </a:lstStyle>
          <a:p>
            <a:r>
              <a:rPr lang="en-US" dirty="0"/>
              <a:t>Type here to enter a multi-line transition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ex </a:t>
            </a:r>
            <a:r>
              <a:rPr lang="en-US" dirty="0" err="1"/>
              <a:t>ea</a:t>
            </a:r>
            <a:r>
              <a:rPr lang="en-US" dirty="0"/>
              <a:t> </a:t>
            </a:r>
            <a:r>
              <a:rPr lang="en-US" dirty="0" err="1"/>
              <a:t>consequatur</a:t>
            </a:r>
            <a:r>
              <a:rPr lang="en-US" dirty="0"/>
              <a:t>.</a:t>
            </a:r>
          </a:p>
        </p:txBody>
      </p:sp>
      <p:sp>
        <p:nvSpPr>
          <p:cNvPr id="16" name="Title 5">
            <a:extLst>
              <a:ext uri="{FF2B5EF4-FFF2-40B4-BE49-F238E27FC236}">
                <a16:creationId xmlns:a16="http://schemas.microsoft.com/office/drawing/2014/main" id="{A3248E58-E7E6-AF43-A1CB-1A85D648ED70}"/>
              </a:ext>
            </a:extLst>
          </p:cNvPr>
          <p:cNvSpPr>
            <a:spLocks noGrp="1"/>
          </p:cNvSpPr>
          <p:nvPr>
            <p:ph type="title" hasCustomPrompt="1"/>
          </p:nvPr>
        </p:nvSpPr>
        <p:spPr>
          <a:xfrm>
            <a:off x="4743451" y="685802"/>
            <a:ext cx="4237781" cy="1875863"/>
          </a:xfrm>
        </p:spPr>
        <p:txBody>
          <a:bodyPr lIns="0" anchor="b"/>
          <a:lstStyle>
            <a:lvl1pPr>
              <a:defRPr sz="2400" b="0" i="0">
                <a:solidFill>
                  <a:schemeClr val="tx1"/>
                </a:solidFill>
                <a:latin typeface="+mn-lt"/>
              </a:defRPr>
            </a:lvl1pPr>
          </a:lstStyle>
          <a:p>
            <a:r>
              <a:rPr lang="en-US" dirty="0"/>
              <a:t>Type Here to Enter a Multi-line Transition Slide Title</a:t>
            </a:r>
          </a:p>
        </p:txBody>
      </p:sp>
      <p:pic>
        <p:nvPicPr>
          <p:cNvPr id="12" name="Graphic 11">
            <a:extLst>
              <a:ext uri="{FF2B5EF4-FFF2-40B4-BE49-F238E27FC236}">
                <a16:creationId xmlns:a16="http://schemas.microsoft.com/office/drawing/2014/main" id="{F41C91A7-5D4E-1F4B-93B3-1FE9D982BEE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44087" y="419102"/>
            <a:ext cx="4305300" cy="4305300"/>
          </a:xfrm>
          <a:prstGeom prst="rect">
            <a:avLst/>
          </a:prstGeom>
        </p:spPr>
      </p:pic>
    </p:spTree>
    <p:extLst>
      <p:ext uri="{BB962C8B-B14F-4D97-AF65-F5344CB8AC3E}">
        <p14:creationId xmlns:p14="http://schemas.microsoft.com/office/powerpoint/2010/main" val="4041841375"/>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White Text - Two Line Title | w/ Sub | 1 Col">
    <p:bg>
      <p:bgPr>
        <a:solidFill>
          <a:schemeClr val="bg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ADA5FCDD-E44F-334D-A198-027701E37BD1}"/>
              </a:ext>
            </a:extLst>
          </p:cNvPr>
          <p:cNvGrpSpPr/>
          <p:nvPr userDrawn="1"/>
        </p:nvGrpSpPr>
        <p:grpSpPr>
          <a:xfrm>
            <a:off x="0" y="4956265"/>
            <a:ext cx="9144000" cy="191143"/>
            <a:chOff x="0" y="4956265"/>
            <a:chExt cx="9144000" cy="191143"/>
          </a:xfrm>
        </p:grpSpPr>
        <p:sp>
          <p:nvSpPr>
            <p:cNvPr id="44" name="Rectangle 43">
              <a:extLst>
                <a:ext uri="{FF2B5EF4-FFF2-40B4-BE49-F238E27FC236}">
                  <a16:creationId xmlns:a16="http://schemas.microsoft.com/office/drawing/2014/main" id="{CDB4C92E-0883-CA44-840F-9E7FD7DF0412}"/>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45" name="Rectangle 44">
              <a:extLst>
                <a:ext uri="{FF2B5EF4-FFF2-40B4-BE49-F238E27FC236}">
                  <a16:creationId xmlns:a16="http://schemas.microsoft.com/office/drawing/2014/main" id="{39D92892-52CD-2644-AE49-E82408D2D96A}"/>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46" name="Rectangle 45">
              <a:extLst>
                <a:ext uri="{FF2B5EF4-FFF2-40B4-BE49-F238E27FC236}">
                  <a16:creationId xmlns:a16="http://schemas.microsoft.com/office/drawing/2014/main" id="{A097A9CA-C371-724A-B7F5-6ED54153767C}"/>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47" name="Rectangle 46">
              <a:extLst>
                <a:ext uri="{FF2B5EF4-FFF2-40B4-BE49-F238E27FC236}">
                  <a16:creationId xmlns:a16="http://schemas.microsoft.com/office/drawing/2014/main" id="{2EC93714-179E-274D-A9F0-0C7F7E96C6F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48" name="Rectangle 47">
              <a:extLst>
                <a:ext uri="{FF2B5EF4-FFF2-40B4-BE49-F238E27FC236}">
                  <a16:creationId xmlns:a16="http://schemas.microsoft.com/office/drawing/2014/main" id="{0F15937F-5F21-A048-B76B-B79DFEC9C76E}"/>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pic>
          <p:nvPicPr>
            <p:cNvPr id="49" name="Graphic 48">
              <a:extLst>
                <a:ext uri="{FF2B5EF4-FFF2-40B4-BE49-F238E27FC236}">
                  <a16:creationId xmlns:a16="http://schemas.microsoft.com/office/drawing/2014/main" id="{4E6906C9-2FF7-DF4B-84B1-6DF0623CECE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D2E1E067-1CEF-EC49-9AC9-B2D3EDC7C440}"/>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0EB6A98E-6D0C-3743-A3FF-FAA9BC18B9F7}"/>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4" name="Slide Number Placeholder 3">
            <a:extLst>
              <a:ext uri="{FF2B5EF4-FFF2-40B4-BE49-F238E27FC236}">
                <a16:creationId xmlns:a16="http://schemas.microsoft.com/office/drawing/2014/main" id="{E48412C1-1A66-6946-9AAE-D2F5222B9A31}"/>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10" name="Text Placeholder 65">
            <a:extLst>
              <a:ext uri="{FF2B5EF4-FFF2-40B4-BE49-F238E27FC236}">
                <a16:creationId xmlns:a16="http://schemas.microsoft.com/office/drawing/2014/main" id="{B5C6C243-A425-524F-B48B-A6A7C75D289E}"/>
              </a:ext>
            </a:extLst>
          </p:cNvPr>
          <p:cNvSpPr>
            <a:spLocks noGrp="1"/>
          </p:cNvSpPr>
          <p:nvPr>
            <p:ph type="body" sz="quarter" idx="14" hasCustomPrompt="1"/>
          </p:nvPr>
        </p:nvSpPr>
        <p:spPr>
          <a:xfrm>
            <a:off x="171450" y="2220940"/>
            <a:ext cx="8801100" cy="1912698"/>
          </a:xfrm>
        </p:spPr>
        <p:txBody>
          <a:bodyPr>
            <a:normAutofit/>
          </a:bodyPr>
          <a:lstStyle>
            <a:lvl1pPr marL="0" indent="0">
              <a:buNone/>
              <a:defRPr sz="1350" b="0" i="0">
                <a:solidFill>
                  <a:schemeClr val="tx1"/>
                </a:solidFill>
                <a:latin typeface="+mn-lt"/>
              </a:defRPr>
            </a:lvl1pPr>
            <a:lvl2pPr>
              <a:defRPr sz="1200" b="0" i="0">
                <a:solidFill>
                  <a:schemeClr val="tx1"/>
                </a:solidFill>
                <a:latin typeface="+mn-lt"/>
              </a:defRPr>
            </a:lvl2pPr>
            <a:lvl3pPr>
              <a:defRPr sz="1050" b="0" i="0">
                <a:solidFill>
                  <a:schemeClr val="tx1"/>
                </a:solidFill>
                <a:latin typeface="+mn-lt"/>
              </a:defRPr>
            </a:lvl3pPr>
            <a:lvl4pPr>
              <a:defRPr sz="900" b="0" i="0">
                <a:solidFill>
                  <a:schemeClr val="tx1"/>
                </a:solidFill>
                <a:latin typeface="+mn-lt"/>
              </a:defRPr>
            </a:lvl4pPr>
            <a:lvl5pPr>
              <a:defRPr sz="900" b="0" i="0">
                <a:solidFill>
                  <a:schemeClr val="tx1"/>
                </a:solidFill>
                <a:latin typeface="+mn-lt"/>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6">
            <a:extLst>
              <a:ext uri="{FF2B5EF4-FFF2-40B4-BE49-F238E27FC236}">
                <a16:creationId xmlns:a16="http://schemas.microsoft.com/office/drawing/2014/main" id="{859E6D0A-88C5-7745-93E2-0DDF99B5CD3E}"/>
              </a:ext>
            </a:extLst>
          </p:cNvPr>
          <p:cNvSpPr>
            <a:spLocks noGrp="1"/>
          </p:cNvSpPr>
          <p:nvPr>
            <p:ph type="body" sz="quarter" idx="15" hasCustomPrompt="1"/>
          </p:nvPr>
        </p:nvSpPr>
        <p:spPr>
          <a:xfrm>
            <a:off x="171450" y="1523110"/>
            <a:ext cx="8801100" cy="694214"/>
          </a:xfrm>
        </p:spPr>
        <p:txBody>
          <a:bodyPr anchor="b">
            <a:normAutofit/>
          </a:bodyPr>
          <a:lstStyle>
            <a:lvl1pPr marL="0" indent="0">
              <a:lnSpc>
                <a:spcPct val="100000"/>
              </a:lnSpc>
              <a:buNone/>
              <a:defRPr sz="1350" b="1" i="0">
                <a:solidFill>
                  <a:schemeClr val="tx1"/>
                </a:solidFill>
                <a:latin typeface="+mn-lt"/>
                <a:ea typeface="Palatino" pitchFamily="2" charset="77"/>
              </a:defRPr>
            </a:lvl1pPr>
          </a:lstStyle>
          <a:p>
            <a:pPr lvl="0"/>
            <a:r>
              <a:rPr lang="en-US" dirty="0"/>
              <a:t>Type here to enter a multi-line paragraph header.</a:t>
            </a:r>
          </a:p>
        </p:txBody>
      </p:sp>
      <p:sp>
        <p:nvSpPr>
          <p:cNvPr id="12" name="Text Placeholder 65">
            <a:extLst>
              <a:ext uri="{FF2B5EF4-FFF2-40B4-BE49-F238E27FC236}">
                <a16:creationId xmlns:a16="http://schemas.microsoft.com/office/drawing/2014/main" id="{29643761-E02D-C44E-88DC-B8F10563BBB8}"/>
              </a:ext>
            </a:extLst>
          </p:cNvPr>
          <p:cNvSpPr>
            <a:spLocks noGrp="1"/>
          </p:cNvSpPr>
          <p:nvPr>
            <p:ph type="body" sz="quarter" idx="18" hasCustomPrompt="1"/>
          </p:nvPr>
        </p:nvSpPr>
        <p:spPr>
          <a:xfrm>
            <a:off x="180132" y="867160"/>
            <a:ext cx="8801101" cy="484373"/>
          </a:xfrm>
        </p:spPr>
        <p:txBody>
          <a:bodyPr>
            <a:normAutofit/>
          </a:bodyPr>
          <a:lstStyle>
            <a:lvl1pPr marL="0" indent="0">
              <a:buNone/>
              <a:defRPr sz="1350" b="0" i="0">
                <a:solidFill>
                  <a:schemeClr val="tx1"/>
                </a:solidFill>
                <a:latin typeface="+mn-lt"/>
              </a:defRPr>
            </a:lvl1pPr>
            <a:lvl2pPr>
              <a:defRPr sz="1350"/>
            </a:lvl2pPr>
            <a:lvl3pPr>
              <a:defRPr sz="1350"/>
            </a:lvl3pPr>
            <a:lvl4pPr>
              <a:defRPr sz="1350"/>
            </a:lvl4pPr>
            <a:lvl5pPr>
              <a:defRPr sz="1350"/>
            </a:lvl5pPr>
          </a:lstStyle>
          <a:p>
            <a:pPr lvl="0"/>
            <a:r>
              <a:rPr lang="en-US" dirty="0"/>
              <a:t>Type here to enter a multi-line slide subtitle. Ut </a:t>
            </a:r>
            <a:r>
              <a:rPr lang="en-US" dirty="0" err="1"/>
              <a:t>enim</a:t>
            </a:r>
            <a:r>
              <a:rPr lang="en-US" dirty="0"/>
              <a:t> ad minima </a:t>
            </a:r>
            <a:r>
              <a:rPr lang="en-US" dirty="0" err="1"/>
              <a:t>veniam</a:t>
            </a:r>
            <a:r>
              <a:rPr lang="en-US" dirty="0"/>
              <a:t>, </a:t>
            </a:r>
            <a:r>
              <a:rPr lang="en-US" dirty="0" err="1"/>
              <a:t>quis</a:t>
            </a:r>
            <a:r>
              <a:rPr lang="en-US" dirty="0"/>
              <a:t> nostrum </a:t>
            </a:r>
            <a:r>
              <a:rPr lang="en-US" dirty="0" err="1"/>
              <a:t>exercitationem</a:t>
            </a:r>
            <a:r>
              <a:rPr lang="en-US" dirty="0"/>
              <a:t> </a:t>
            </a:r>
            <a:r>
              <a:rPr lang="en-US" dirty="0" err="1"/>
              <a:t>ullam</a:t>
            </a:r>
            <a:r>
              <a:rPr lang="en-US" dirty="0"/>
              <a:t> corporis </a:t>
            </a:r>
            <a:r>
              <a:rPr lang="en-US" dirty="0" err="1"/>
              <a:t>suscipit</a:t>
            </a:r>
            <a:r>
              <a:rPr lang="en-US" dirty="0"/>
              <a:t> </a:t>
            </a:r>
            <a:r>
              <a:rPr lang="en-US" dirty="0" err="1"/>
              <a:t>laboriosam</a:t>
            </a:r>
            <a:r>
              <a:rPr lang="en-US" dirty="0"/>
              <a:t>, nisi </a:t>
            </a:r>
            <a:r>
              <a:rPr lang="en-US" dirty="0" err="1"/>
              <a:t>ut</a:t>
            </a:r>
            <a:r>
              <a:rPr lang="en-US" dirty="0"/>
              <a:t> </a:t>
            </a:r>
            <a:r>
              <a:rPr lang="en-US" dirty="0" err="1"/>
              <a:t>aliquid</a:t>
            </a:r>
            <a:r>
              <a:rPr lang="en-US" dirty="0"/>
              <a:t> </a:t>
            </a:r>
            <a:r>
              <a:rPr lang="en-US" dirty="0" err="1"/>
              <a:t>consequatur</a:t>
            </a:r>
            <a:r>
              <a:rPr lang="en-US" dirty="0"/>
              <a:t>.</a:t>
            </a:r>
          </a:p>
        </p:txBody>
      </p:sp>
      <p:sp>
        <p:nvSpPr>
          <p:cNvPr id="3" name="Footer Placeholder 2">
            <a:extLst>
              <a:ext uri="{FF2B5EF4-FFF2-40B4-BE49-F238E27FC236}">
                <a16:creationId xmlns:a16="http://schemas.microsoft.com/office/drawing/2014/main" id="{BAFAB129-6AB3-454E-ABE6-8B5861D84E48}"/>
              </a:ext>
            </a:extLst>
          </p:cNvPr>
          <p:cNvSpPr>
            <a:spLocks noGrp="1"/>
          </p:cNvSpPr>
          <p:nvPr>
            <p:ph type="ftr" sz="quarter" idx="19"/>
          </p:nvPr>
        </p:nvSpPr>
        <p:spPr/>
        <p:txBody>
          <a:bodyPr/>
          <a:lstStyle>
            <a:lvl1pPr>
              <a:defRPr b="0" i="0">
                <a:latin typeface="Girl Scout Text Book" panose="02020003000000000000" pitchFamily="18" charset="0"/>
              </a:defRPr>
            </a:lvl1pPr>
          </a:lstStyle>
          <a:p>
            <a:r>
              <a:rPr lang="en-US" dirty="0"/>
              <a:t>©2024 Girl Scouts of Orange County. All Rights Reserved.  Not for public distribution.</a:t>
            </a:r>
          </a:p>
        </p:txBody>
      </p:sp>
      <p:sp>
        <p:nvSpPr>
          <p:cNvPr id="9" name="Title 5">
            <a:extLst>
              <a:ext uri="{FF2B5EF4-FFF2-40B4-BE49-F238E27FC236}">
                <a16:creationId xmlns:a16="http://schemas.microsoft.com/office/drawing/2014/main" id="{21B48549-8997-0E4C-9DBD-1678D7C479C5}"/>
              </a:ext>
            </a:extLst>
          </p:cNvPr>
          <p:cNvSpPr>
            <a:spLocks noGrp="1"/>
          </p:cNvSpPr>
          <p:nvPr>
            <p:ph type="title" hasCustomPrompt="1"/>
          </p:nvPr>
        </p:nvSpPr>
        <p:spPr>
          <a:xfrm>
            <a:off x="180131" y="257175"/>
            <a:ext cx="8801100" cy="575117"/>
          </a:xfrm>
        </p:spPr>
        <p:txBody>
          <a:bodyPr/>
          <a:lstStyle>
            <a:lvl1pPr>
              <a:defRPr sz="1800" b="0" i="0">
                <a:solidFill>
                  <a:schemeClr val="tx1"/>
                </a:solidFill>
                <a:latin typeface="+mn-lt"/>
              </a:defRPr>
            </a:lvl1pPr>
          </a:lstStyle>
          <a:p>
            <a:r>
              <a:rPr lang="en-US" dirty="0"/>
              <a:t>Type Here to Enter a Two-Line Slide Header. Sed Ut </a:t>
            </a:r>
            <a:r>
              <a:rPr lang="en-US" dirty="0" err="1"/>
              <a:t>Perspiciatis</a:t>
            </a:r>
            <a:r>
              <a:rPr lang="en-US" dirty="0"/>
              <a:t> </a:t>
            </a:r>
            <a:r>
              <a:rPr lang="en-US" dirty="0" err="1"/>
              <a:t>Unde</a:t>
            </a:r>
            <a:r>
              <a:rPr lang="en-US" dirty="0"/>
              <a:t> Omnis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a:t>
            </a:r>
          </a:p>
        </p:txBody>
      </p:sp>
    </p:spTree>
    <p:extLst>
      <p:ext uri="{BB962C8B-B14F-4D97-AF65-F5344CB8AC3E}">
        <p14:creationId xmlns:p14="http://schemas.microsoft.com/office/powerpoint/2010/main" val="3199497378"/>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Blank Slide | Faded Mosaic">
    <p:bg>
      <p:bgPr>
        <a:solidFill>
          <a:schemeClr val="bg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E84FE284-CC7D-1F49-83AD-895470CCD80A}"/>
              </a:ext>
            </a:extLst>
          </p:cNvPr>
          <p:cNvGrpSpPr/>
          <p:nvPr userDrawn="1"/>
        </p:nvGrpSpPr>
        <p:grpSpPr>
          <a:xfrm>
            <a:off x="0" y="4956265"/>
            <a:ext cx="9144000" cy="191143"/>
            <a:chOff x="0" y="4956265"/>
            <a:chExt cx="9144000" cy="191143"/>
          </a:xfrm>
        </p:grpSpPr>
        <p:sp>
          <p:nvSpPr>
            <p:cNvPr id="40" name="Rectangle 39">
              <a:extLst>
                <a:ext uri="{FF2B5EF4-FFF2-40B4-BE49-F238E27FC236}">
                  <a16:creationId xmlns:a16="http://schemas.microsoft.com/office/drawing/2014/main" id="{095AB2F3-0482-8C43-80CB-F8D7A06571B7}"/>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sp>
          <p:nvSpPr>
            <p:cNvPr id="41" name="Rectangle 40">
              <a:extLst>
                <a:ext uri="{FF2B5EF4-FFF2-40B4-BE49-F238E27FC236}">
                  <a16:creationId xmlns:a16="http://schemas.microsoft.com/office/drawing/2014/main" id="{6B0638D2-D372-2D47-A8BD-45621101F459}"/>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sp>
          <p:nvSpPr>
            <p:cNvPr id="42" name="Rectangle 41">
              <a:extLst>
                <a:ext uri="{FF2B5EF4-FFF2-40B4-BE49-F238E27FC236}">
                  <a16:creationId xmlns:a16="http://schemas.microsoft.com/office/drawing/2014/main" id="{D9E25226-C82C-974A-BC69-E688F97B47B4}"/>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sp>
          <p:nvSpPr>
            <p:cNvPr id="43" name="Rectangle 42">
              <a:extLst>
                <a:ext uri="{FF2B5EF4-FFF2-40B4-BE49-F238E27FC236}">
                  <a16:creationId xmlns:a16="http://schemas.microsoft.com/office/drawing/2014/main" id="{3223FB71-7C3A-0F40-87E5-EF038366929D}"/>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sp>
          <p:nvSpPr>
            <p:cNvPr id="44" name="Rectangle 43">
              <a:extLst>
                <a:ext uri="{FF2B5EF4-FFF2-40B4-BE49-F238E27FC236}">
                  <a16:creationId xmlns:a16="http://schemas.microsoft.com/office/drawing/2014/main" id="{3C2F76B9-CB26-474C-A886-0CFC76EDD0AD}"/>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pic>
          <p:nvPicPr>
            <p:cNvPr id="46" name="Graphic 45">
              <a:extLst>
                <a:ext uri="{FF2B5EF4-FFF2-40B4-BE49-F238E27FC236}">
                  <a16:creationId xmlns:a16="http://schemas.microsoft.com/office/drawing/2014/main" id="{9C9C6CA1-9465-3747-B895-E3FD022C0D88}"/>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AEDE4383-6269-354A-BEDE-D5AFA42A583F}"/>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FF4F0C2B-C185-D647-A13A-676F6F095AF2}"/>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mn-lt"/>
              </a:defRPr>
            </a:lvl1pPr>
          </a:lstStyle>
          <a:p>
            <a:pPr lvl="0"/>
            <a:r>
              <a:rPr lang="en-US" dirty="0"/>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Tree>
    <p:extLst>
      <p:ext uri="{BB962C8B-B14F-4D97-AF65-F5344CB8AC3E}">
        <p14:creationId xmlns:p14="http://schemas.microsoft.com/office/powerpoint/2010/main" val="1601580898"/>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Slide | Girl Scout Green">
    <p:bg>
      <p:bgPr>
        <a:solidFill>
          <a:schemeClr val="accent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4956265"/>
            <a:ext cx="9144000" cy="191143"/>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Girl Scout Display Light" panose="02020003000000000000"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mn-lt"/>
              </a:defRPr>
            </a:lvl1pPr>
          </a:lstStyle>
          <a:p>
            <a:pPr lvl="0"/>
            <a:r>
              <a:rPr lang="en-US" dirty="0"/>
              <a:t>Type here to enter the presentation section name.</a:t>
            </a:r>
          </a:p>
        </p:txBody>
      </p:sp>
    </p:spTree>
    <p:extLst>
      <p:ext uri="{BB962C8B-B14F-4D97-AF65-F5344CB8AC3E}">
        <p14:creationId xmlns:p14="http://schemas.microsoft.com/office/powerpoint/2010/main" val="1969756609"/>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Blank Slide | Girl Scout Green">
    <p:bg>
      <p:bgPr>
        <a:solidFill>
          <a:schemeClr val="accent3"/>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4956265"/>
            <a:ext cx="9144000" cy="191143"/>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Girl Scout Display Light" panose="02020003000000000000"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bg1"/>
                </a:solidFill>
                <a:latin typeface="+mn-lt"/>
              </a:defRPr>
            </a:lvl1pPr>
          </a:lstStyle>
          <a:p>
            <a:pPr lvl="0"/>
            <a:r>
              <a:rPr lang="en-US" dirty="0"/>
              <a:t>Type here to enter the presentation section name.</a:t>
            </a:r>
          </a:p>
        </p:txBody>
      </p:sp>
    </p:spTree>
    <p:extLst>
      <p:ext uri="{BB962C8B-B14F-4D97-AF65-F5344CB8AC3E}">
        <p14:creationId xmlns:p14="http://schemas.microsoft.com/office/powerpoint/2010/main" val="4293503360"/>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Blank Slide | Faded Mosaic">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mn-lt"/>
              </a:defRPr>
            </a:lvl1pPr>
          </a:lstStyle>
          <a:p>
            <a:pPr lvl="0"/>
            <a:r>
              <a:rPr lang="en-US" dirty="0"/>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Tree>
    <p:extLst>
      <p:ext uri="{BB962C8B-B14F-4D97-AF65-F5344CB8AC3E}">
        <p14:creationId xmlns:p14="http://schemas.microsoft.com/office/powerpoint/2010/main" val="1323435004"/>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3E1B830-0FB9-A143-A052-25DB9F60EBF1}"/>
              </a:ext>
            </a:extLst>
          </p:cNvPr>
          <p:cNvSpPr/>
          <p:nvPr userDrawn="1"/>
        </p:nvSpPr>
        <p:spPr>
          <a:xfrm>
            <a:off x="0" y="-4612"/>
            <a:ext cx="3038453" cy="51594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effectLst/>
                <a:latin typeface="+mn-lt"/>
              </a:defRPr>
            </a:lvl1pPr>
          </a:lstStyle>
          <a:p>
            <a:r>
              <a:rPr lang="en-US" dirty="0"/>
              <a:t>Type here to enter text. 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a:t>
            </a:r>
            <a:r>
              <a:rPr lang="en-US" dirty="0"/>
              <a:t> </a:t>
            </a:r>
            <a:r>
              <a:rPr lang="en-US" dirty="0" err="1"/>
              <a:t>utium</a:t>
            </a:r>
            <a:r>
              <a:rPr lang="en-US" dirty="0"/>
              <a:t> </a:t>
            </a:r>
            <a:r>
              <a:rPr lang="en-US" dirty="0" err="1"/>
              <a:t>doloremque</a:t>
            </a:r>
            <a:r>
              <a:rPr lang="en-US" dirty="0"/>
              <a:t>.</a:t>
            </a:r>
          </a:p>
        </p:txBody>
      </p:sp>
    </p:spTree>
    <p:extLst>
      <p:ext uri="{BB962C8B-B14F-4D97-AF65-F5344CB8AC3E}">
        <p14:creationId xmlns:p14="http://schemas.microsoft.com/office/powerpoint/2010/main" val="2470054514"/>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D3A6E2-ED17-E54E-AB98-E6C37A95665D}"/>
              </a:ext>
            </a:extLst>
          </p:cNvPr>
          <p:cNvSpPr/>
          <p:nvPr userDrawn="1"/>
        </p:nvSpPr>
        <p:spPr>
          <a:xfrm>
            <a:off x="0" y="-4612"/>
            <a:ext cx="3038453" cy="51594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effectLst/>
                <a:latin typeface="+mn-lt"/>
              </a:defRPr>
            </a:lvl1pPr>
          </a:lstStyle>
          <a:p>
            <a:r>
              <a:rPr lang="en-US" dirty="0"/>
              <a:t>Type here to enter text. 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a:t>
            </a:r>
            <a:r>
              <a:rPr lang="en-US" dirty="0"/>
              <a:t> </a:t>
            </a:r>
            <a:r>
              <a:rPr lang="en-US" dirty="0" err="1"/>
              <a:t>utium</a:t>
            </a:r>
            <a:r>
              <a:rPr lang="en-US" dirty="0"/>
              <a:t> </a:t>
            </a:r>
            <a:r>
              <a:rPr lang="en-US" dirty="0" err="1"/>
              <a:t>doloremque</a:t>
            </a:r>
            <a:r>
              <a:rPr lang="en-US" dirty="0"/>
              <a:t>.</a:t>
            </a:r>
          </a:p>
        </p:txBody>
      </p:sp>
    </p:spTree>
    <p:extLst>
      <p:ext uri="{BB962C8B-B14F-4D97-AF65-F5344CB8AC3E}">
        <p14:creationId xmlns:p14="http://schemas.microsoft.com/office/powerpoint/2010/main" val="172916991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Slide | Girl Scout Green">
    <p:bg>
      <p:bgPr>
        <a:solidFill>
          <a:schemeClr val="accent3"/>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3C37FA42-A89B-5648-8F72-21F24879C50D}"/>
              </a:ext>
            </a:extLst>
          </p:cNvPr>
          <p:cNvGrpSpPr/>
          <p:nvPr userDrawn="1"/>
        </p:nvGrpSpPr>
        <p:grpSpPr>
          <a:xfrm>
            <a:off x="0" y="4956265"/>
            <a:ext cx="9144000" cy="191143"/>
            <a:chOff x="0" y="4956265"/>
            <a:chExt cx="9144000" cy="191143"/>
          </a:xfrm>
        </p:grpSpPr>
        <p:sp>
          <p:nvSpPr>
            <p:cNvPr id="11" name="Rectangle 10">
              <a:extLst>
                <a:ext uri="{FF2B5EF4-FFF2-40B4-BE49-F238E27FC236}">
                  <a16:creationId xmlns:a16="http://schemas.microsoft.com/office/drawing/2014/main" id="{2A329209-52CF-5D4A-83BE-563F5D865DE1}"/>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sp>
          <p:nvSpPr>
            <p:cNvPr id="14" name="Rectangle 13">
              <a:extLst>
                <a:ext uri="{FF2B5EF4-FFF2-40B4-BE49-F238E27FC236}">
                  <a16:creationId xmlns:a16="http://schemas.microsoft.com/office/drawing/2014/main" id="{B8875B62-E8EE-2140-AD4A-009F303761C5}"/>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sp>
          <p:nvSpPr>
            <p:cNvPr id="15" name="Rectangle 14">
              <a:extLst>
                <a:ext uri="{FF2B5EF4-FFF2-40B4-BE49-F238E27FC236}">
                  <a16:creationId xmlns:a16="http://schemas.microsoft.com/office/drawing/2014/main" id="{1A856345-6C9A-EB47-A26A-1341CAC7BAAB}"/>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sp>
          <p:nvSpPr>
            <p:cNvPr id="16" name="Rectangle 15">
              <a:extLst>
                <a:ext uri="{FF2B5EF4-FFF2-40B4-BE49-F238E27FC236}">
                  <a16:creationId xmlns:a16="http://schemas.microsoft.com/office/drawing/2014/main" id="{EE3EFDC8-B491-4A41-9D85-71040528A1A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sp>
          <p:nvSpPr>
            <p:cNvPr id="17" name="Rectangle 16">
              <a:extLst>
                <a:ext uri="{FF2B5EF4-FFF2-40B4-BE49-F238E27FC236}">
                  <a16:creationId xmlns:a16="http://schemas.microsoft.com/office/drawing/2014/main" id="{8E78084D-1213-E04F-9B67-56B7A28A8649}"/>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pic>
          <p:nvPicPr>
            <p:cNvPr id="18" name="Graphic 17">
              <a:extLst>
                <a:ext uri="{FF2B5EF4-FFF2-40B4-BE49-F238E27FC236}">
                  <a16:creationId xmlns:a16="http://schemas.microsoft.com/office/drawing/2014/main" id="{199CEFC8-C2C1-5E40-B13B-35DDB0481AB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19" name="Graphic 18">
              <a:extLst>
                <a:ext uri="{FF2B5EF4-FFF2-40B4-BE49-F238E27FC236}">
                  <a16:creationId xmlns:a16="http://schemas.microsoft.com/office/drawing/2014/main" id="{8B1D9C3A-7FED-9A4E-9049-C223F4A5210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20" name="Graphic 19">
              <a:extLst>
                <a:ext uri="{FF2B5EF4-FFF2-40B4-BE49-F238E27FC236}">
                  <a16:creationId xmlns:a16="http://schemas.microsoft.com/office/drawing/2014/main" id="{87CF2EA6-3030-224A-A254-12B2D85CBAF1}"/>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Girl Scout Display Light" panose="02020003000000000000" pitchFamily="18" charset="0"/>
            </a:endParaRPr>
          </a:p>
        </p:txBody>
      </p:sp>
      <p:sp>
        <p:nvSpPr>
          <p:cNvPr id="9" name="Text Placeholder 46">
            <a:extLst>
              <a:ext uri="{FF2B5EF4-FFF2-40B4-BE49-F238E27FC236}">
                <a16:creationId xmlns:a16="http://schemas.microsoft.com/office/drawing/2014/main" id="{2FECDA4E-ED8D-3841-8294-8023874554C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bg1"/>
                </a:solidFill>
                <a:latin typeface="+mj-lt"/>
              </a:defRPr>
            </a:lvl1pPr>
          </a:lstStyle>
          <a:p>
            <a:pPr lvl="0"/>
            <a:r>
              <a:rPr lang="en-US" dirty="0"/>
              <a:t>Type here to enter the presentation section name.</a:t>
            </a:r>
          </a:p>
        </p:txBody>
      </p:sp>
    </p:spTree>
    <p:extLst>
      <p:ext uri="{BB962C8B-B14F-4D97-AF65-F5344CB8AC3E}">
        <p14:creationId xmlns:p14="http://schemas.microsoft.com/office/powerpoint/2010/main" val="2934160675"/>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7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AABA011-B644-C24B-891A-02E1B5DBA9A8}"/>
              </a:ext>
            </a:extLst>
          </p:cNvPr>
          <p:cNvSpPr/>
          <p:nvPr userDrawn="1"/>
        </p:nvSpPr>
        <p:spPr>
          <a:xfrm>
            <a:off x="0" y="-4612"/>
            <a:ext cx="3038453" cy="515940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bg1"/>
                </a:solidFill>
                <a:latin typeface="Girl Scout Text Book" panose="02020003000000000000" pitchFamily="18" charset="0"/>
              </a:defRPr>
            </a:lvl1pPr>
          </a:lstStyle>
          <a:p>
            <a:r>
              <a:rPr lang="en-US" dirty="0"/>
              <a:t>©2024 Girl Scouts of Orange County.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solidFill>
                  <a:schemeClr val="bg1"/>
                </a:solidFill>
                <a:effectLst/>
                <a:latin typeface="+mn-lt"/>
              </a:defRPr>
            </a:lvl1pPr>
          </a:lstStyle>
          <a:p>
            <a:r>
              <a:rPr lang="en-US" dirty="0"/>
              <a:t>Type here to enter text. 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a:t>
            </a:r>
            <a:r>
              <a:rPr lang="en-US" dirty="0"/>
              <a:t> </a:t>
            </a:r>
            <a:r>
              <a:rPr lang="en-US" dirty="0" err="1"/>
              <a:t>utium</a:t>
            </a:r>
            <a:r>
              <a:rPr lang="en-US" dirty="0"/>
              <a:t> </a:t>
            </a:r>
            <a:r>
              <a:rPr lang="en-US" dirty="0" err="1"/>
              <a:t>doloremque</a:t>
            </a:r>
            <a:r>
              <a:rPr lang="en-US" dirty="0"/>
              <a:t>.</a:t>
            </a:r>
          </a:p>
        </p:txBody>
      </p:sp>
    </p:spTree>
    <p:extLst>
      <p:ext uri="{BB962C8B-B14F-4D97-AF65-F5344CB8AC3E}">
        <p14:creationId xmlns:p14="http://schemas.microsoft.com/office/powerpoint/2010/main" val="1983685287"/>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Girl Scout Text Book" panose="02020003000000000000" pitchFamily="18" charset="0"/>
            </a:endParaRPr>
          </a:p>
        </p:txBody>
      </p:sp>
      <p:sp>
        <p:nvSpPr>
          <p:cNvPr id="14" name="Picture Placeholder 10">
            <a:extLst>
              <a:ext uri="{FF2B5EF4-FFF2-40B4-BE49-F238E27FC236}">
                <a16:creationId xmlns:a16="http://schemas.microsoft.com/office/drawing/2014/main" id="{0C0EDCDE-0771-9C4C-89F1-8D32A7CE41C0}"/>
              </a:ext>
            </a:extLst>
          </p:cNvPr>
          <p:cNvSpPr>
            <a:spLocks noGrp="1"/>
          </p:cNvSpPr>
          <p:nvPr>
            <p:ph type="pic" sz="quarter" idx="21" hasCustomPrompt="1"/>
          </p:nvPr>
        </p:nvSpPr>
        <p:spPr>
          <a:xfrm>
            <a:off x="196850" y="459486"/>
            <a:ext cx="4222750" cy="4224528"/>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bg1"/>
          </a:solidFill>
        </p:spPr>
        <p:txBody>
          <a:bodyPr wrap="square" anchor="ctr">
            <a:noAutofit/>
          </a:bodyPr>
          <a:lstStyle>
            <a:lvl1pPr marL="0" indent="0" algn="ctr">
              <a:buNone/>
              <a:defRPr b="0" i="0">
                <a:latin typeface="+mn-lt"/>
              </a:defRPr>
            </a:lvl1pPr>
          </a:lstStyle>
          <a:p>
            <a:r>
              <a:rPr lang="en-US" dirty="0"/>
              <a:t>Click icon to add image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mn-lt"/>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13655974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Split Statement Slide w/ Image - Barrel Frame">
    <p:bg>
      <p:bgPr>
        <a:solidFill>
          <a:schemeClr val="accent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solidFill>
                  <a:schemeClr val="bg1"/>
                </a:solidFill>
                <a:effectLst/>
                <a:latin typeface="+mn-lt"/>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2" name="Picture Placeholder 9">
            <a:extLst>
              <a:ext uri="{FF2B5EF4-FFF2-40B4-BE49-F238E27FC236}">
                <a16:creationId xmlns:a16="http://schemas.microsoft.com/office/drawing/2014/main" id="{4B68434B-9B42-6642-ADD8-D7D18E6B87CE}"/>
              </a:ext>
            </a:extLst>
          </p:cNvPr>
          <p:cNvSpPr>
            <a:spLocks noGrp="1"/>
          </p:cNvSpPr>
          <p:nvPr>
            <p:ph type="pic" sz="quarter" idx="21" hasCustomPrompt="1"/>
          </p:nvPr>
        </p:nvSpPr>
        <p:spPr>
          <a:xfrm>
            <a:off x="261448" y="459486"/>
            <a:ext cx="4088130" cy="4224528"/>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bg1"/>
          </a:solidFill>
        </p:spPr>
        <p:txBody>
          <a:bodyPr wrap="square" anchor="ctr">
            <a:noAutofit/>
          </a:bodyPr>
          <a:lstStyle>
            <a:lvl1pPr marL="0" indent="0" algn="ctr">
              <a:buNone/>
              <a:defRPr b="0" i="0">
                <a:latin typeface="+mn-lt"/>
              </a:defRPr>
            </a:lvl1pPr>
          </a:lstStyle>
          <a:p>
            <a:r>
              <a:rPr lang="en-US" dirty="0"/>
              <a:t>Click icon to add image</a:t>
            </a:r>
          </a:p>
        </p:txBody>
      </p:sp>
    </p:spTree>
    <p:extLst>
      <p:ext uri="{BB962C8B-B14F-4D97-AF65-F5344CB8AC3E}">
        <p14:creationId xmlns:p14="http://schemas.microsoft.com/office/powerpoint/2010/main" val="41634401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4583576"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4726978"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4752804"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mn-lt"/>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3" name="Picture Placeholder 9">
            <a:extLst>
              <a:ext uri="{FF2B5EF4-FFF2-40B4-BE49-F238E27FC236}">
                <a16:creationId xmlns:a16="http://schemas.microsoft.com/office/drawing/2014/main" id="{5BC5E979-A26D-DD4B-9B65-77582996CA44}"/>
              </a:ext>
            </a:extLst>
          </p:cNvPr>
          <p:cNvSpPr>
            <a:spLocks noGrp="1" noChangeAspect="1"/>
          </p:cNvSpPr>
          <p:nvPr>
            <p:ph type="pic" sz="quarter" idx="22" hasCustomPrompt="1"/>
          </p:nvPr>
        </p:nvSpPr>
        <p:spPr>
          <a:xfrm>
            <a:off x="185927" y="468729"/>
            <a:ext cx="4222098" cy="4224528"/>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bg2">
              <a:lumMod val="20000"/>
              <a:lumOff val="80000"/>
            </a:schemeClr>
          </a:solidFill>
        </p:spPr>
        <p:txBody>
          <a:bodyPr wrap="square" anchor="ctr">
            <a:noAutofit/>
          </a:bodyPr>
          <a:lstStyle>
            <a:lvl1pPr marL="0" indent="0" algn="ctr">
              <a:buNone/>
              <a:defRPr b="0" i="0">
                <a:latin typeface="+mn-lt"/>
              </a:defRPr>
            </a:lvl1pPr>
          </a:lstStyle>
          <a:p>
            <a:r>
              <a:rPr lang="en-US" dirty="0"/>
              <a:t>Click icon to add image</a:t>
            </a:r>
          </a:p>
        </p:txBody>
      </p:sp>
    </p:spTree>
    <p:extLst>
      <p:ext uri="{BB962C8B-B14F-4D97-AF65-F5344CB8AC3E}">
        <p14:creationId xmlns:p14="http://schemas.microsoft.com/office/powerpoint/2010/main" val="32775354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90100"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Girl Scout Text Book" panose="02020003000000000000" pitchFamily="18" charset="0"/>
            </a:endParaRPr>
          </a:p>
        </p:txBody>
      </p:sp>
      <p:sp>
        <p:nvSpPr>
          <p:cNvPr id="14" name="Picture Placeholder 10">
            <a:extLst>
              <a:ext uri="{FF2B5EF4-FFF2-40B4-BE49-F238E27FC236}">
                <a16:creationId xmlns:a16="http://schemas.microsoft.com/office/drawing/2014/main" id="{0C0EDCDE-0771-9C4C-89F1-8D32A7CE41C0}"/>
              </a:ext>
            </a:extLst>
          </p:cNvPr>
          <p:cNvSpPr>
            <a:spLocks noGrp="1"/>
          </p:cNvSpPr>
          <p:nvPr>
            <p:ph type="pic" sz="quarter" idx="21" hasCustomPrompt="1"/>
          </p:nvPr>
        </p:nvSpPr>
        <p:spPr>
          <a:xfrm>
            <a:off x="4760319" y="459486"/>
            <a:ext cx="4222750" cy="4224528"/>
          </a:xfrm>
          <a:custGeom>
            <a:avLst/>
            <a:gdLst>
              <a:gd name="connsiteX0" fmla="*/ 759325 w 4222750"/>
              <a:gd name="connsiteY0" fmla="*/ 0 h 4781525"/>
              <a:gd name="connsiteX1" fmla="*/ 1110602 w 4222750"/>
              <a:gd name="connsiteY1" fmla="*/ 0 h 4781525"/>
              <a:gd name="connsiteX2" fmla="*/ 3183587 w 4222750"/>
              <a:gd name="connsiteY2" fmla="*/ 0 h 4781525"/>
              <a:gd name="connsiteX3" fmla="*/ 3384550 w 4222750"/>
              <a:gd name="connsiteY3" fmla="*/ 0 h 4781525"/>
              <a:gd name="connsiteX4" fmla="*/ 3462912 w 4222750"/>
              <a:gd name="connsiteY4" fmla="*/ 0 h 4781525"/>
              <a:gd name="connsiteX5" fmla="*/ 4222750 w 4222750"/>
              <a:gd name="connsiteY5" fmla="*/ 2395380 h 4781525"/>
              <a:gd name="connsiteX6" fmla="*/ 3463425 w 4222750"/>
              <a:gd name="connsiteY6" fmla="*/ 4781525 h 4781525"/>
              <a:gd name="connsiteX7" fmla="*/ 3384550 w 4222750"/>
              <a:gd name="connsiteY7" fmla="*/ 4781525 h 4781525"/>
              <a:gd name="connsiteX8" fmla="*/ 3183587 w 4222750"/>
              <a:gd name="connsiteY8" fmla="*/ 4781525 h 4781525"/>
              <a:gd name="connsiteX9" fmla="*/ 1110602 w 4222750"/>
              <a:gd name="connsiteY9" fmla="*/ 4781525 h 4781525"/>
              <a:gd name="connsiteX10" fmla="*/ 927100 w 4222750"/>
              <a:gd name="connsiteY10" fmla="*/ 4781525 h 4781525"/>
              <a:gd name="connsiteX11" fmla="*/ 759838 w 4222750"/>
              <a:gd name="connsiteY11" fmla="*/ 4781525 h 4781525"/>
              <a:gd name="connsiteX12" fmla="*/ 0 w 4222750"/>
              <a:gd name="connsiteY12" fmla="*/ 2390762 h 4781525"/>
              <a:gd name="connsiteX13" fmla="*/ 759325 w 4222750"/>
              <a:gd name="connsiteY13" fmla="*/ 0 h 4781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22750" h="4781525">
                <a:moveTo>
                  <a:pt x="759325" y="0"/>
                </a:moveTo>
                <a:lnTo>
                  <a:pt x="1110602" y="0"/>
                </a:lnTo>
                <a:lnTo>
                  <a:pt x="3183587" y="0"/>
                </a:lnTo>
                <a:lnTo>
                  <a:pt x="3384550" y="0"/>
                </a:lnTo>
                <a:lnTo>
                  <a:pt x="3462912" y="0"/>
                </a:lnTo>
                <a:cubicBezTo>
                  <a:pt x="3462912" y="0"/>
                  <a:pt x="4222750" y="654638"/>
                  <a:pt x="4222750" y="2395380"/>
                </a:cubicBezTo>
                <a:cubicBezTo>
                  <a:pt x="4222750" y="4132530"/>
                  <a:pt x="3463425" y="4781525"/>
                  <a:pt x="3463425" y="4781525"/>
                </a:cubicBezTo>
                <a:lnTo>
                  <a:pt x="3384550" y="4781525"/>
                </a:lnTo>
                <a:lnTo>
                  <a:pt x="3183587" y="4781525"/>
                </a:lnTo>
                <a:lnTo>
                  <a:pt x="1110602" y="4781525"/>
                </a:lnTo>
                <a:lnTo>
                  <a:pt x="927100" y="4781525"/>
                </a:lnTo>
                <a:lnTo>
                  <a:pt x="759838" y="4781525"/>
                </a:lnTo>
                <a:cubicBezTo>
                  <a:pt x="759838" y="4781525"/>
                  <a:pt x="0" y="4128426"/>
                  <a:pt x="0" y="2390762"/>
                </a:cubicBezTo>
                <a:cubicBezTo>
                  <a:pt x="0" y="653099"/>
                  <a:pt x="759325" y="0"/>
                  <a:pt x="759325" y="0"/>
                </a:cubicBezTo>
                <a:close/>
              </a:path>
            </a:pathLst>
          </a:custGeom>
          <a:solidFill>
            <a:schemeClr val="bg2">
              <a:lumMod val="20000"/>
              <a:lumOff val="80000"/>
            </a:schemeClr>
          </a:solidFill>
        </p:spPr>
        <p:txBody>
          <a:bodyPr wrap="square" anchor="ctr">
            <a:noAutofit/>
          </a:bodyPr>
          <a:lstStyle>
            <a:lvl1pPr marL="0" indent="0" algn="ctr">
              <a:buNone/>
              <a:defRPr b="0" i="0">
                <a:latin typeface="+mn-lt"/>
              </a:defRPr>
            </a:lvl1pPr>
          </a:lstStyle>
          <a:p>
            <a:r>
              <a:rPr lang="en-US" dirty="0"/>
              <a:t>Click icon to add image</a:t>
            </a: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90500"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mn-lt"/>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5137563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_Split Statement Slide w/ Image - Barrel Fram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90100"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90500"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solidFill>
                  <a:schemeClr val="bg1"/>
                </a:solidFill>
                <a:effectLst/>
                <a:latin typeface="+mn-lt"/>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2" name="Picture Placeholder 9">
            <a:extLst>
              <a:ext uri="{FF2B5EF4-FFF2-40B4-BE49-F238E27FC236}">
                <a16:creationId xmlns:a16="http://schemas.microsoft.com/office/drawing/2014/main" id="{384F3178-FCBE-6F4E-84FF-74DECC576702}"/>
              </a:ext>
            </a:extLst>
          </p:cNvPr>
          <p:cNvSpPr>
            <a:spLocks noGrp="1"/>
          </p:cNvSpPr>
          <p:nvPr>
            <p:ph type="pic" sz="quarter" idx="21" hasCustomPrompt="1"/>
          </p:nvPr>
        </p:nvSpPr>
        <p:spPr>
          <a:xfrm>
            <a:off x="4821845" y="459486"/>
            <a:ext cx="4088130" cy="4224528"/>
          </a:xfrm>
          <a:custGeom>
            <a:avLst/>
            <a:gdLst>
              <a:gd name="connsiteX0" fmla="*/ 116806 w 4230026"/>
              <a:gd name="connsiteY0" fmla="*/ 0 h 4800600"/>
              <a:gd name="connsiteX1" fmla="*/ 4113220 w 4230026"/>
              <a:gd name="connsiteY1" fmla="*/ 0 h 4800600"/>
              <a:gd name="connsiteX2" fmla="*/ 4230026 w 4230026"/>
              <a:gd name="connsiteY2" fmla="*/ 116549 h 4800600"/>
              <a:gd name="connsiteX3" fmla="*/ 4230026 w 4230026"/>
              <a:gd name="connsiteY3" fmla="*/ 1070575 h 4800600"/>
              <a:gd name="connsiteX4" fmla="*/ 4230026 w 4230026"/>
              <a:gd name="connsiteY4" fmla="*/ 1528767 h 4800600"/>
              <a:gd name="connsiteX5" fmla="*/ 4230026 w 4230026"/>
              <a:gd name="connsiteY5" fmla="*/ 3241096 h 4800600"/>
              <a:gd name="connsiteX6" fmla="*/ 4181591 w 4230026"/>
              <a:gd name="connsiteY6" fmla="*/ 3335743 h 4800600"/>
              <a:gd name="connsiteX7" fmla="*/ 2183385 w 4230026"/>
              <a:gd name="connsiteY7" fmla="*/ 4778477 h 4800600"/>
              <a:gd name="connsiteX8" fmla="*/ 2046642 w 4230026"/>
              <a:gd name="connsiteY8" fmla="*/ 4778477 h 4800600"/>
              <a:gd name="connsiteX9" fmla="*/ 48435 w 4230026"/>
              <a:gd name="connsiteY9" fmla="*/ 3335743 h 4800600"/>
              <a:gd name="connsiteX10" fmla="*/ 0 w 4230026"/>
              <a:gd name="connsiteY10" fmla="*/ 3241096 h 4800600"/>
              <a:gd name="connsiteX11" fmla="*/ 0 w 4230026"/>
              <a:gd name="connsiteY11" fmla="*/ 1528767 h 4800600"/>
              <a:gd name="connsiteX12" fmla="*/ 0 w 4230026"/>
              <a:gd name="connsiteY12" fmla="*/ 1070575 h 4800600"/>
              <a:gd name="connsiteX13" fmla="*/ 0 w 4230026"/>
              <a:gd name="connsiteY13" fmla="*/ 116549 h 4800600"/>
              <a:gd name="connsiteX14" fmla="*/ 116806 w 4230026"/>
              <a:gd name="connsiteY14" fmla="*/ 0 h 480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230026" h="4800600">
                <a:moveTo>
                  <a:pt x="116806" y="0"/>
                </a:moveTo>
                <a:lnTo>
                  <a:pt x="4113220" y="0"/>
                </a:lnTo>
                <a:cubicBezTo>
                  <a:pt x="4177632" y="31"/>
                  <a:pt x="4229868" y="52157"/>
                  <a:pt x="4230026" y="116549"/>
                </a:cubicBezTo>
                <a:lnTo>
                  <a:pt x="4230026" y="1070575"/>
                </a:lnTo>
                <a:lnTo>
                  <a:pt x="4230026" y="1528767"/>
                </a:lnTo>
                <a:lnTo>
                  <a:pt x="4230026" y="3241096"/>
                </a:lnTo>
                <a:cubicBezTo>
                  <a:pt x="4230026" y="3278589"/>
                  <a:pt x="4212004" y="3313801"/>
                  <a:pt x="4181591" y="3335743"/>
                </a:cubicBezTo>
                <a:lnTo>
                  <a:pt x="2183385" y="4778477"/>
                </a:lnTo>
                <a:cubicBezTo>
                  <a:pt x="2142576" y="4807975"/>
                  <a:pt x="2087450" y="4807975"/>
                  <a:pt x="2046642" y="4778477"/>
                </a:cubicBezTo>
                <a:lnTo>
                  <a:pt x="48435" y="3335743"/>
                </a:lnTo>
                <a:cubicBezTo>
                  <a:pt x="18021" y="3313801"/>
                  <a:pt x="1" y="3278589"/>
                  <a:pt x="0" y="3241096"/>
                </a:cubicBezTo>
                <a:lnTo>
                  <a:pt x="0" y="1528767"/>
                </a:lnTo>
                <a:lnTo>
                  <a:pt x="0" y="1070575"/>
                </a:lnTo>
                <a:lnTo>
                  <a:pt x="0" y="116549"/>
                </a:lnTo>
                <a:cubicBezTo>
                  <a:pt x="156" y="52157"/>
                  <a:pt x="52394" y="31"/>
                  <a:pt x="116806" y="0"/>
                </a:cubicBezTo>
                <a:close/>
              </a:path>
            </a:pathLst>
          </a:custGeom>
          <a:solidFill>
            <a:schemeClr val="bg1"/>
          </a:solidFill>
        </p:spPr>
        <p:txBody>
          <a:bodyPr wrap="square" anchor="ctr">
            <a:noAutofit/>
          </a:bodyPr>
          <a:lstStyle>
            <a:lvl1pPr marL="0" indent="0" algn="ctr">
              <a:buNone/>
              <a:defRPr b="0" i="0">
                <a:latin typeface="+mn-lt"/>
              </a:defRPr>
            </a:lvl1pPr>
          </a:lstStyle>
          <a:p>
            <a:r>
              <a:rPr lang="en-US" dirty="0"/>
              <a:t>Click icon to add image</a:t>
            </a:r>
          </a:p>
        </p:txBody>
      </p:sp>
    </p:spTree>
    <p:extLst>
      <p:ext uri="{BB962C8B-B14F-4D97-AF65-F5344CB8AC3E}">
        <p14:creationId xmlns:p14="http://schemas.microsoft.com/office/powerpoint/2010/main" val="1920319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5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620938-F65E-1248-9491-2B0C43FD3327}"/>
              </a:ext>
            </a:extLst>
          </p:cNvPr>
          <p:cNvSpPr/>
          <p:nvPr userDrawn="1"/>
        </p:nvSpPr>
        <p:spPr>
          <a:xfrm>
            <a:off x="4573191"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11" name="Freeform 10">
            <a:extLst>
              <a:ext uri="{FF2B5EF4-FFF2-40B4-BE49-F238E27FC236}">
                <a16:creationId xmlns:a16="http://schemas.microsoft.com/office/drawing/2014/main" id="{A873B20D-6AE5-2A44-AB8F-3AE377CF471B}"/>
              </a:ext>
            </a:extLst>
          </p:cNvPr>
          <p:cNvSpPr/>
          <p:nvPr userDrawn="1"/>
        </p:nvSpPr>
        <p:spPr>
          <a:xfrm>
            <a:off x="188253" y="459486"/>
            <a:ext cx="4226522" cy="4224528"/>
          </a:xfrm>
          <a:custGeom>
            <a:avLst/>
            <a:gdLst>
              <a:gd name="connsiteX0" fmla="*/ 3448463 w 5635362"/>
              <a:gd name="connsiteY0" fmla="*/ 0 h 6400800"/>
              <a:gd name="connsiteX1" fmla="*/ 5101644 w 5635362"/>
              <a:gd name="connsiteY1" fmla="*/ 0 h 6400800"/>
              <a:gd name="connsiteX2" fmla="*/ 5129700 w 5635362"/>
              <a:gd name="connsiteY2" fmla="*/ 28116 h 6400800"/>
              <a:gd name="connsiteX3" fmla="*/ 5607247 w 5635362"/>
              <a:gd name="connsiteY3" fmla="*/ 505664 h 6400800"/>
              <a:gd name="connsiteX4" fmla="*/ 5635362 w 5635362"/>
              <a:gd name="connsiteY4" fmla="*/ 533719 h 6400800"/>
              <a:gd name="connsiteX5" fmla="*/ 5635362 w 5635362"/>
              <a:gd name="connsiteY5" fmla="*/ 5867081 h 6400800"/>
              <a:gd name="connsiteX6" fmla="*/ 5607247 w 5635362"/>
              <a:gd name="connsiteY6" fmla="*/ 5895138 h 6400800"/>
              <a:gd name="connsiteX7" fmla="*/ 5129700 w 5635362"/>
              <a:gd name="connsiteY7" fmla="*/ 6372685 h 6400800"/>
              <a:gd name="connsiteX8" fmla="*/ 5101644 w 5635362"/>
              <a:gd name="connsiteY8" fmla="*/ 6400800 h 6400800"/>
              <a:gd name="connsiteX9" fmla="*/ 3759086 w 5635362"/>
              <a:gd name="connsiteY9" fmla="*/ 6400800 h 6400800"/>
              <a:gd name="connsiteX10" fmla="*/ 3448463 w 5635362"/>
              <a:gd name="connsiteY10" fmla="*/ 6400800 h 6400800"/>
              <a:gd name="connsiteX11" fmla="*/ 2186901 w 5635362"/>
              <a:gd name="connsiteY11" fmla="*/ 6400800 h 6400800"/>
              <a:gd name="connsiteX12" fmla="*/ 1732093 w 5635362"/>
              <a:gd name="connsiteY12" fmla="*/ 6400800 h 6400800"/>
              <a:gd name="connsiteX13" fmla="*/ 533719 w 5635362"/>
              <a:gd name="connsiteY13" fmla="*/ 6400800 h 6400800"/>
              <a:gd name="connsiteX14" fmla="*/ 505663 w 5635362"/>
              <a:gd name="connsiteY14" fmla="*/ 6372685 h 6400800"/>
              <a:gd name="connsiteX15" fmla="*/ 28116 w 5635362"/>
              <a:gd name="connsiteY15" fmla="*/ 5895138 h 6400800"/>
              <a:gd name="connsiteX16" fmla="*/ 0 w 5635362"/>
              <a:gd name="connsiteY16" fmla="*/ 5867081 h 6400800"/>
              <a:gd name="connsiteX17" fmla="*/ 0 w 5635362"/>
              <a:gd name="connsiteY17" fmla="*/ 533720 h 6400800"/>
              <a:gd name="connsiteX18" fmla="*/ 28116 w 5635362"/>
              <a:gd name="connsiteY18" fmla="*/ 505664 h 6400800"/>
              <a:gd name="connsiteX19" fmla="*/ 505663 w 5635362"/>
              <a:gd name="connsiteY19" fmla="*/ 28116 h 6400800"/>
              <a:gd name="connsiteX20" fmla="*/ 533719 w 5635362"/>
              <a:gd name="connsiteY20" fmla="*/ 0 h 6400800"/>
              <a:gd name="connsiteX21" fmla="*/ 1732093 w 5635362"/>
              <a:gd name="connsiteY21" fmla="*/ 0 h 6400800"/>
              <a:gd name="connsiteX22" fmla="*/ 2186901 w 5635362"/>
              <a:gd name="connsiteY22" fmla="*/ 0 h 6400800"/>
              <a:gd name="connsiteX23" fmla="*/ 3448463 w 5635362"/>
              <a:gd name="connsiteY23" fmla="*/ 0 h 640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35362" h="6400800">
                <a:moveTo>
                  <a:pt x="3448463" y="0"/>
                </a:moveTo>
                <a:lnTo>
                  <a:pt x="5101644" y="0"/>
                </a:lnTo>
                <a:cubicBezTo>
                  <a:pt x="5117065" y="226"/>
                  <a:pt x="5129507" y="12691"/>
                  <a:pt x="5129700" y="28116"/>
                </a:cubicBezTo>
                <a:cubicBezTo>
                  <a:pt x="5144338" y="285551"/>
                  <a:pt x="5349839" y="491024"/>
                  <a:pt x="5607247" y="505664"/>
                </a:cubicBezTo>
                <a:cubicBezTo>
                  <a:pt x="5622621" y="506010"/>
                  <a:pt x="5635003" y="518361"/>
                  <a:pt x="5635362" y="533719"/>
                </a:cubicBezTo>
                <a:lnTo>
                  <a:pt x="5635362" y="5867081"/>
                </a:lnTo>
                <a:cubicBezTo>
                  <a:pt x="5635123" y="5882503"/>
                  <a:pt x="5622680" y="5894946"/>
                  <a:pt x="5607247" y="5895138"/>
                </a:cubicBezTo>
                <a:cubicBezTo>
                  <a:pt x="5349839" y="5909775"/>
                  <a:pt x="5144338" y="6115278"/>
                  <a:pt x="5129700" y="6372685"/>
                </a:cubicBezTo>
                <a:cubicBezTo>
                  <a:pt x="5129352" y="6388059"/>
                  <a:pt x="5117000" y="6400441"/>
                  <a:pt x="5101644" y="6400800"/>
                </a:cubicBezTo>
                <a:lnTo>
                  <a:pt x="3759086" y="6400800"/>
                </a:lnTo>
                <a:lnTo>
                  <a:pt x="3448463" y="6400800"/>
                </a:lnTo>
                <a:lnTo>
                  <a:pt x="2186901" y="6400800"/>
                </a:lnTo>
                <a:lnTo>
                  <a:pt x="1732093" y="6400800"/>
                </a:lnTo>
                <a:lnTo>
                  <a:pt x="533719" y="6400800"/>
                </a:lnTo>
                <a:cubicBezTo>
                  <a:pt x="518295" y="6400561"/>
                  <a:pt x="505855" y="6388118"/>
                  <a:pt x="505663" y="6372685"/>
                </a:cubicBezTo>
                <a:cubicBezTo>
                  <a:pt x="491024" y="6115278"/>
                  <a:pt x="285551" y="5909775"/>
                  <a:pt x="28116" y="5895138"/>
                </a:cubicBezTo>
                <a:cubicBezTo>
                  <a:pt x="12757" y="5894790"/>
                  <a:pt x="380" y="5882438"/>
                  <a:pt x="0" y="5867081"/>
                </a:cubicBezTo>
                <a:lnTo>
                  <a:pt x="0" y="533720"/>
                </a:lnTo>
                <a:cubicBezTo>
                  <a:pt x="226" y="518296"/>
                  <a:pt x="12691" y="505856"/>
                  <a:pt x="28116" y="505664"/>
                </a:cubicBezTo>
                <a:cubicBezTo>
                  <a:pt x="285551" y="491024"/>
                  <a:pt x="491024" y="285551"/>
                  <a:pt x="505663" y="28116"/>
                </a:cubicBezTo>
                <a:cubicBezTo>
                  <a:pt x="506010" y="12757"/>
                  <a:pt x="518361" y="380"/>
                  <a:pt x="533719" y="0"/>
                </a:cubicBezTo>
                <a:lnTo>
                  <a:pt x="1732093" y="0"/>
                </a:lnTo>
                <a:lnTo>
                  <a:pt x="2186901" y="0"/>
                </a:lnTo>
                <a:lnTo>
                  <a:pt x="3448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4237781"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000" b="0" i="0" smtClean="0">
                <a:effectLst/>
                <a:latin typeface="+mn-lt"/>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br>
              <a:rPr lang="en-US" dirty="0"/>
            </a:br>
            <a:r>
              <a:rPr lang="en-US" dirty="0" err="1"/>
              <a:t>iste</a:t>
            </a:r>
            <a:r>
              <a:rPr lang="en-US" dirty="0"/>
              <a:t> </a:t>
            </a:r>
            <a:r>
              <a:rPr lang="en-US" dirty="0" err="1"/>
              <a:t>natus</a:t>
            </a:r>
            <a:r>
              <a:rPr lang="en-US" dirty="0"/>
              <a:t> error sit </a:t>
            </a:r>
            <a:r>
              <a:rPr lang="en-US" dirty="0" err="1"/>
              <a:t>voluptatem</a:t>
            </a:r>
            <a:r>
              <a:rPr lang="en-US" dirty="0"/>
              <a:t> </a:t>
            </a:r>
            <a:r>
              <a:rPr lang="en-US" dirty="0" err="1"/>
              <a:t>accusantium</a:t>
            </a:r>
            <a:r>
              <a:rPr lang="en-US" dirty="0"/>
              <a:t> </a:t>
            </a:r>
            <a:r>
              <a:rPr lang="en-US" dirty="0" err="1"/>
              <a:t>doloremque</a:t>
            </a:r>
            <a:r>
              <a:rPr lang="en-US" dirty="0"/>
              <a:t>.</a:t>
            </a:r>
          </a:p>
        </p:txBody>
      </p:sp>
      <p:sp>
        <p:nvSpPr>
          <p:cNvPr id="13" name="Picture Placeholder 9">
            <a:extLst>
              <a:ext uri="{FF2B5EF4-FFF2-40B4-BE49-F238E27FC236}">
                <a16:creationId xmlns:a16="http://schemas.microsoft.com/office/drawing/2014/main" id="{5BC5E979-A26D-DD4B-9B65-77582996CA44}"/>
              </a:ext>
            </a:extLst>
          </p:cNvPr>
          <p:cNvSpPr>
            <a:spLocks noGrp="1" noChangeAspect="1"/>
          </p:cNvSpPr>
          <p:nvPr>
            <p:ph type="pic" sz="quarter" idx="22" hasCustomPrompt="1"/>
          </p:nvPr>
        </p:nvSpPr>
        <p:spPr>
          <a:xfrm>
            <a:off x="4753102" y="468729"/>
            <a:ext cx="4222098" cy="4224528"/>
          </a:xfrm>
          <a:custGeom>
            <a:avLst/>
            <a:gdLst>
              <a:gd name="connsiteX0" fmla="*/ 1460625 w 4203821"/>
              <a:gd name="connsiteY0" fmla="*/ 0 h 4808560"/>
              <a:gd name="connsiteX1" fmla="*/ 1712914 w 4203821"/>
              <a:gd name="connsiteY1" fmla="*/ 0 h 4808560"/>
              <a:gd name="connsiteX2" fmla="*/ 2297693 w 4203821"/>
              <a:gd name="connsiteY2" fmla="*/ 0 h 4808560"/>
              <a:gd name="connsiteX3" fmla="*/ 2743196 w 4203821"/>
              <a:gd name="connsiteY3" fmla="*/ 0 h 4808560"/>
              <a:gd name="connsiteX4" fmla="*/ 2872120 w 4203821"/>
              <a:gd name="connsiteY4" fmla="*/ 53207 h 4808560"/>
              <a:gd name="connsiteX5" fmla="*/ 4149591 w 4203821"/>
              <a:gd name="connsiteY5" fmla="*/ 1321472 h 4808560"/>
              <a:gd name="connsiteX6" fmla="*/ 4203821 w 4203821"/>
              <a:gd name="connsiteY6" fmla="*/ 1451930 h 4808560"/>
              <a:gd name="connsiteX7" fmla="*/ 4203821 w 4203821"/>
              <a:gd name="connsiteY7" fmla="*/ 3290633 h 4808560"/>
              <a:gd name="connsiteX8" fmla="*/ 4152661 w 4203821"/>
              <a:gd name="connsiteY8" fmla="*/ 3417511 h 4808560"/>
              <a:gd name="connsiteX9" fmla="*/ 2873143 w 4203821"/>
              <a:gd name="connsiteY9" fmla="*/ 4752284 h 4808560"/>
              <a:gd name="connsiteX10" fmla="*/ 2740638 w 4203821"/>
              <a:gd name="connsiteY10" fmla="*/ 4808560 h 4808560"/>
              <a:gd name="connsiteX11" fmla="*/ 2297693 w 4203821"/>
              <a:gd name="connsiteY11" fmla="*/ 4808560 h 4808560"/>
              <a:gd name="connsiteX12" fmla="*/ 1712914 w 4203821"/>
              <a:gd name="connsiteY12" fmla="*/ 4808560 h 4808560"/>
              <a:gd name="connsiteX13" fmla="*/ 1463695 w 4203821"/>
              <a:gd name="connsiteY13" fmla="*/ 4808560 h 4808560"/>
              <a:gd name="connsiteX14" fmla="*/ 1331190 w 4203821"/>
              <a:gd name="connsiteY14" fmla="*/ 4752284 h 4808560"/>
              <a:gd name="connsiteX15" fmla="*/ 51160 w 4203821"/>
              <a:gd name="connsiteY15" fmla="*/ 3417511 h 4808560"/>
              <a:gd name="connsiteX16" fmla="*/ 0 w 4203821"/>
              <a:gd name="connsiteY16" fmla="*/ 3290633 h 4808560"/>
              <a:gd name="connsiteX17" fmla="*/ 0 w 4203821"/>
              <a:gd name="connsiteY17" fmla="*/ 1451930 h 4808560"/>
              <a:gd name="connsiteX18" fmla="*/ 54230 w 4203821"/>
              <a:gd name="connsiteY18" fmla="*/ 1321472 h 4808560"/>
              <a:gd name="connsiteX19" fmla="*/ 1331190 w 4203821"/>
              <a:gd name="connsiteY19" fmla="*/ 53207 h 4808560"/>
              <a:gd name="connsiteX20" fmla="*/ 1460625 w 4203821"/>
              <a:gd name="connsiteY20" fmla="*/ 0 h 480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03821" h="4808560">
                <a:moveTo>
                  <a:pt x="1460625" y="0"/>
                </a:moveTo>
                <a:lnTo>
                  <a:pt x="1712914" y="0"/>
                </a:lnTo>
                <a:lnTo>
                  <a:pt x="2297693" y="0"/>
                </a:lnTo>
                <a:lnTo>
                  <a:pt x="2743196" y="0"/>
                </a:lnTo>
                <a:cubicBezTo>
                  <a:pt x="2791286" y="0"/>
                  <a:pt x="2837842" y="19441"/>
                  <a:pt x="2872120" y="53207"/>
                </a:cubicBezTo>
                <a:lnTo>
                  <a:pt x="4149591" y="1321472"/>
                </a:lnTo>
                <a:cubicBezTo>
                  <a:pt x="4184380" y="1356261"/>
                  <a:pt x="4203821" y="1402816"/>
                  <a:pt x="4203821" y="1451930"/>
                </a:cubicBezTo>
                <a:lnTo>
                  <a:pt x="4203821" y="3290633"/>
                </a:lnTo>
                <a:cubicBezTo>
                  <a:pt x="4203821" y="3337701"/>
                  <a:pt x="4185403" y="3383233"/>
                  <a:pt x="4152661" y="3417511"/>
                </a:cubicBezTo>
                <a:lnTo>
                  <a:pt x="2873143" y="4752284"/>
                </a:lnTo>
                <a:cubicBezTo>
                  <a:pt x="2838354" y="4788096"/>
                  <a:pt x="2790775" y="4808560"/>
                  <a:pt x="2740638" y="4808560"/>
                </a:cubicBezTo>
                <a:lnTo>
                  <a:pt x="2297693" y="4808560"/>
                </a:lnTo>
                <a:lnTo>
                  <a:pt x="1712914" y="4808560"/>
                </a:lnTo>
                <a:lnTo>
                  <a:pt x="1463695" y="4808560"/>
                </a:lnTo>
                <a:cubicBezTo>
                  <a:pt x="1413558" y="4808560"/>
                  <a:pt x="1365979" y="4788096"/>
                  <a:pt x="1331190" y="4752284"/>
                </a:cubicBezTo>
                <a:lnTo>
                  <a:pt x="51160" y="3417511"/>
                </a:lnTo>
                <a:cubicBezTo>
                  <a:pt x="18418" y="3383233"/>
                  <a:pt x="0" y="3338212"/>
                  <a:pt x="0" y="3290633"/>
                </a:cubicBezTo>
                <a:lnTo>
                  <a:pt x="0" y="1451930"/>
                </a:lnTo>
                <a:cubicBezTo>
                  <a:pt x="0" y="1402816"/>
                  <a:pt x="19441" y="1355749"/>
                  <a:pt x="54230" y="1321472"/>
                </a:cubicBezTo>
                <a:lnTo>
                  <a:pt x="1331190" y="53207"/>
                </a:lnTo>
                <a:cubicBezTo>
                  <a:pt x="1365467" y="18929"/>
                  <a:pt x="1412023" y="0"/>
                  <a:pt x="1460625" y="0"/>
                </a:cubicBezTo>
                <a:close/>
              </a:path>
            </a:pathLst>
          </a:custGeom>
          <a:solidFill>
            <a:schemeClr val="bg1"/>
          </a:solidFill>
        </p:spPr>
        <p:txBody>
          <a:bodyPr wrap="square" anchor="ctr">
            <a:noAutofit/>
          </a:bodyPr>
          <a:lstStyle>
            <a:lvl1pPr marL="0" indent="0" algn="ctr">
              <a:buNone/>
              <a:defRPr b="0" i="0">
                <a:latin typeface="+mn-lt"/>
              </a:defRPr>
            </a:lvl1pPr>
          </a:lstStyle>
          <a:p>
            <a:r>
              <a:rPr lang="en-US" dirty="0"/>
              <a:t>Click icon to add image</a:t>
            </a:r>
          </a:p>
        </p:txBody>
      </p:sp>
    </p:spTree>
    <p:extLst>
      <p:ext uri="{BB962C8B-B14F-4D97-AF65-F5344CB8AC3E}">
        <p14:creationId xmlns:p14="http://schemas.microsoft.com/office/powerpoint/2010/main" val="25483145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Statement Slide - Octagon Shape">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Girl Scout Display Light" panose="02020003000000000000" pitchFamily="18" charset="0"/>
            </a:endParaRP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solidFill>
                  <a:schemeClr val="bg1"/>
                </a:solidFill>
                <a:effectLst/>
                <a:latin typeface="+mn-lt"/>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1214484875"/>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Statement Slide - Octagon Shape">
    <p:bg>
      <p:bgPr>
        <a:solidFill>
          <a:schemeClr val="accent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Girl Scout Display Light" panose="02020003000000000000" pitchFamily="18" charset="0"/>
            </a:endParaRP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mn-lt"/>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1639160814"/>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0_Statement Slide - Octagon Shape">
    <p:bg>
      <p:bgPr>
        <a:solidFill>
          <a:schemeClr val="bg1"/>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9864FFDF-0EE1-4548-89A3-2FA0DB7F4952}"/>
              </a:ext>
            </a:extLst>
          </p:cNvPr>
          <p:cNvSpPr>
            <a:spLocks noChangeAspect="1"/>
          </p:cNvSpPr>
          <p:nvPr userDrawn="1"/>
        </p:nvSpPr>
        <p:spPr>
          <a:xfrm rot="5400000">
            <a:off x="2303032" y="-1564118"/>
            <a:ext cx="4572000" cy="8424136"/>
          </a:xfrm>
          <a:custGeom>
            <a:avLst/>
            <a:gdLst>
              <a:gd name="connsiteX0" fmla="*/ 0 w 6366241"/>
              <a:gd name="connsiteY0" fmla="*/ 5865120 h 11730113"/>
              <a:gd name="connsiteX1" fmla="*/ 1658978 w 6366241"/>
              <a:gd name="connsiteY1" fmla="*/ 141454 h 11730113"/>
              <a:gd name="connsiteX2" fmla="*/ 1899994 w 6366241"/>
              <a:gd name="connsiteY2" fmla="*/ 15 h 11730113"/>
              <a:gd name="connsiteX3" fmla="*/ 2494504 w 6366241"/>
              <a:gd name="connsiteY3" fmla="*/ 15 h 11730113"/>
              <a:gd name="connsiteX4" fmla="*/ 2494504 w 6366241"/>
              <a:gd name="connsiteY4" fmla="*/ 2 h 11730113"/>
              <a:gd name="connsiteX5" fmla="*/ 3515277 w 6366241"/>
              <a:gd name="connsiteY5" fmla="*/ 2 h 11730113"/>
              <a:gd name="connsiteX6" fmla="*/ 3515277 w 6366241"/>
              <a:gd name="connsiteY6" fmla="*/ 0 h 11730113"/>
              <a:gd name="connsiteX7" fmla="*/ 4466359 w 6366241"/>
              <a:gd name="connsiteY7" fmla="*/ 0 h 11730113"/>
              <a:gd name="connsiteX8" fmla="*/ 4707264 w 6366241"/>
              <a:gd name="connsiteY8" fmla="*/ 141441 h 11730113"/>
              <a:gd name="connsiteX9" fmla="*/ 6366241 w 6366241"/>
              <a:gd name="connsiteY9" fmla="*/ 5865107 h 11730113"/>
              <a:gd name="connsiteX10" fmla="*/ 4707264 w 6366241"/>
              <a:gd name="connsiteY10" fmla="*/ 11588773 h 11730113"/>
              <a:gd name="connsiteX11" fmla="*/ 4466359 w 6366241"/>
              <a:gd name="connsiteY11" fmla="*/ 11730100 h 11730113"/>
              <a:gd name="connsiteX12" fmla="*/ 3515277 w 6366241"/>
              <a:gd name="connsiteY12" fmla="*/ 11730100 h 11730113"/>
              <a:gd name="connsiteX13" fmla="*/ 3515277 w 6366241"/>
              <a:gd name="connsiteY13" fmla="*/ 11730094 h 11730113"/>
              <a:gd name="connsiteX14" fmla="*/ 2850966 w 6366241"/>
              <a:gd name="connsiteY14" fmla="*/ 11730094 h 11730113"/>
              <a:gd name="connsiteX15" fmla="*/ 2850966 w 6366241"/>
              <a:gd name="connsiteY15" fmla="*/ 11730113 h 11730113"/>
              <a:gd name="connsiteX16" fmla="*/ 1899994 w 6366241"/>
              <a:gd name="connsiteY16" fmla="*/ 11730113 h 11730113"/>
              <a:gd name="connsiteX17" fmla="*/ 1658978 w 6366241"/>
              <a:gd name="connsiteY17" fmla="*/ 11588786 h 11730113"/>
              <a:gd name="connsiteX18" fmla="*/ 0 w 6366241"/>
              <a:gd name="connsiteY18" fmla="*/ 5865120 h 11730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66241" h="11730113">
                <a:moveTo>
                  <a:pt x="0" y="5865120"/>
                </a:moveTo>
                <a:cubicBezTo>
                  <a:pt x="0" y="3784496"/>
                  <a:pt x="558166" y="1858710"/>
                  <a:pt x="1658978" y="141454"/>
                </a:cubicBezTo>
                <a:cubicBezTo>
                  <a:pt x="1738797" y="16870"/>
                  <a:pt x="1825647" y="15"/>
                  <a:pt x="1899994" y="15"/>
                </a:cubicBezTo>
                <a:lnTo>
                  <a:pt x="2494504" y="15"/>
                </a:lnTo>
                <a:lnTo>
                  <a:pt x="2494504" y="2"/>
                </a:lnTo>
                <a:lnTo>
                  <a:pt x="3515277" y="2"/>
                </a:lnTo>
                <a:lnTo>
                  <a:pt x="3515277" y="0"/>
                </a:lnTo>
                <a:lnTo>
                  <a:pt x="4466359" y="0"/>
                </a:lnTo>
                <a:cubicBezTo>
                  <a:pt x="4540707" y="0"/>
                  <a:pt x="4627445" y="16857"/>
                  <a:pt x="4707264" y="141441"/>
                </a:cubicBezTo>
                <a:cubicBezTo>
                  <a:pt x="5808076" y="1858697"/>
                  <a:pt x="6366241" y="3784483"/>
                  <a:pt x="6366241" y="5865107"/>
                </a:cubicBezTo>
                <a:cubicBezTo>
                  <a:pt x="6366241" y="7945730"/>
                  <a:pt x="5808076" y="9871515"/>
                  <a:pt x="4707264" y="11588773"/>
                </a:cubicBezTo>
                <a:cubicBezTo>
                  <a:pt x="4627445" y="11713354"/>
                  <a:pt x="4540707" y="11730100"/>
                  <a:pt x="4466359" y="11730100"/>
                </a:cubicBezTo>
                <a:lnTo>
                  <a:pt x="3515277" y="11730100"/>
                </a:lnTo>
                <a:lnTo>
                  <a:pt x="3515277" y="11730094"/>
                </a:lnTo>
                <a:lnTo>
                  <a:pt x="2850966" y="11730094"/>
                </a:lnTo>
                <a:lnTo>
                  <a:pt x="2850966" y="11730113"/>
                </a:lnTo>
                <a:lnTo>
                  <a:pt x="1899994" y="11730113"/>
                </a:lnTo>
                <a:cubicBezTo>
                  <a:pt x="1825646" y="11730113"/>
                  <a:pt x="1738797" y="11713367"/>
                  <a:pt x="1658978" y="11588786"/>
                </a:cubicBezTo>
                <a:cubicBezTo>
                  <a:pt x="558165" y="9871528"/>
                  <a:pt x="0" y="7945743"/>
                  <a:pt x="0" y="586512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13" b="0" i="0" dirty="0">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userDrawn="1">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userDrawn="1">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Girl Scout Display Light" panose="02020003000000000000" pitchFamily="18" charset="0"/>
            </a:endParaRPr>
          </a:p>
        </p:txBody>
      </p:sp>
      <p:sp>
        <p:nvSpPr>
          <p:cNvPr id="15" name="Title 5">
            <a:extLst>
              <a:ext uri="{FF2B5EF4-FFF2-40B4-BE49-F238E27FC236}">
                <a16:creationId xmlns:a16="http://schemas.microsoft.com/office/drawing/2014/main" id="{96E84429-496C-B24C-A697-06D99AFB2869}"/>
              </a:ext>
            </a:extLst>
          </p:cNvPr>
          <p:cNvSpPr>
            <a:spLocks noGrp="1"/>
          </p:cNvSpPr>
          <p:nvPr>
            <p:ph type="title" hasCustomPrompt="1"/>
          </p:nvPr>
        </p:nvSpPr>
        <p:spPr>
          <a:xfrm>
            <a:off x="257175" y="1533121"/>
            <a:ext cx="8629650"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2400" b="0" i="0" smtClean="0">
                <a:effectLst/>
                <a:latin typeface="+mn-lt"/>
              </a:defRPr>
            </a:lvl1pPr>
          </a:lstStyle>
          <a:p>
            <a:r>
              <a:rPr lang="en-US" dirty="0"/>
              <a:t>Type here to enter text.</a:t>
            </a:r>
            <a:br>
              <a:rPr lang="en-US" dirty="0"/>
            </a:br>
            <a:r>
              <a:rPr lang="en-US" dirty="0"/>
              <a:t>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a:t>
            </a:r>
            <a:br>
              <a:rPr lang="en-US" dirty="0"/>
            </a:br>
            <a:r>
              <a:rPr lang="en-US" dirty="0"/>
              <a:t>error sit </a:t>
            </a:r>
            <a:r>
              <a:rPr lang="en-US" dirty="0" err="1"/>
              <a:t>voluptatem</a:t>
            </a:r>
            <a:r>
              <a:rPr lang="en-US" dirty="0"/>
              <a:t> </a:t>
            </a:r>
            <a:r>
              <a:rPr lang="en-US" dirty="0" err="1"/>
              <a:t>accusantium</a:t>
            </a:r>
            <a:r>
              <a:rPr lang="en-US" dirty="0"/>
              <a:t> </a:t>
            </a:r>
            <a:r>
              <a:rPr lang="en-US" dirty="0" err="1"/>
              <a:t>doloremque</a:t>
            </a:r>
            <a:r>
              <a:rPr lang="en-US" dirty="0"/>
              <a:t>.</a:t>
            </a:r>
          </a:p>
        </p:txBody>
      </p:sp>
    </p:spTree>
    <p:extLst>
      <p:ext uri="{BB962C8B-B14F-4D97-AF65-F5344CB8AC3E}">
        <p14:creationId xmlns:p14="http://schemas.microsoft.com/office/powerpoint/2010/main" val="205236010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lank Slide | Faded Mosaic">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35" name="Text Placeholder 46">
            <a:extLst>
              <a:ext uri="{FF2B5EF4-FFF2-40B4-BE49-F238E27FC236}">
                <a16:creationId xmlns:a16="http://schemas.microsoft.com/office/drawing/2014/main" id="{4251B904-3DD3-3D47-BBD7-1D4AFE49FA83}"/>
              </a:ext>
            </a:extLst>
          </p:cNvPr>
          <p:cNvSpPr>
            <a:spLocks noGrp="1"/>
          </p:cNvSpPr>
          <p:nvPr>
            <p:ph type="body" sz="quarter" idx="20" hasCustomPrompt="1"/>
          </p:nvPr>
        </p:nvSpPr>
        <p:spPr>
          <a:xfrm>
            <a:off x="190500" y="-1"/>
            <a:ext cx="8809781" cy="257175"/>
          </a:xfrm>
        </p:spPr>
        <p:txBody>
          <a:bodyPr anchor="b">
            <a:noAutofit/>
          </a:bodyPr>
          <a:lstStyle>
            <a:lvl1pPr marL="0" indent="0">
              <a:lnSpc>
                <a:spcPct val="100000"/>
              </a:lnSpc>
              <a:buNone/>
              <a:defRPr sz="1000" b="0" i="0">
                <a:solidFill>
                  <a:schemeClr val="tx1"/>
                </a:solidFill>
                <a:latin typeface="+mj-lt"/>
              </a:defRPr>
            </a:lvl1pPr>
          </a:lstStyle>
          <a:p>
            <a:pPr lvl="0"/>
            <a:r>
              <a:rPr lang="en-US" dirty="0"/>
              <a:t>Type here to enter the presentation section name.</a:t>
            </a:r>
          </a:p>
        </p:txBody>
      </p:sp>
      <p:sp>
        <p:nvSpPr>
          <p:cNvPr id="36" name="Footer Placeholder 4">
            <a:extLst>
              <a:ext uri="{FF2B5EF4-FFF2-40B4-BE49-F238E27FC236}">
                <a16:creationId xmlns:a16="http://schemas.microsoft.com/office/drawing/2014/main" id="{E000646E-66C1-D94F-AE64-70359E5E2329}"/>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Tree>
    <p:extLst>
      <p:ext uri="{BB962C8B-B14F-4D97-AF65-F5344CB8AC3E}">
        <p14:creationId xmlns:p14="http://schemas.microsoft.com/office/powerpoint/2010/main" val="4166649945"/>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ext Only Slide | Vertical Split-1">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tx1"/>
                </a:solidFill>
              </a:defRPr>
            </a:lvl1pPr>
          </a:lstStyle>
          <a:p>
            <a:r>
              <a:rPr lang="en-US" dirty="0"/>
              <a:t>©2024 Girl Scouts of Orange County.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685800"/>
            <a:ext cx="4239469" cy="3771900"/>
          </a:xfrm>
        </p:spPr>
        <p:txBody>
          <a:bodyPr anchor="ctr"/>
          <a:lstStyle>
            <a:lvl1pPr algn="ctr">
              <a:defRPr sz="2400" b="0" i="0">
                <a:solidFill>
                  <a:schemeClr val="tx1"/>
                </a:solidFill>
                <a:latin typeface="+mn-lt"/>
              </a:defRPr>
            </a:lvl1pPr>
          </a:lstStyle>
          <a:p>
            <a:r>
              <a:rPr lang="en-US" dirty="0"/>
              <a:t>Type Here to Enter a Single Line Slide Header.</a:t>
            </a:r>
          </a:p>
        </p:txBody>
      </p:sp>
      <p:sp>
        <p:nvSpPr>
          <p:cNvPr id="13" name="Text Placeholder 65">
            <a:extLst>
              <a:ext uri="{FF2B5EF4-FFF2-40B4-BE49-F238E27FC236}">
                <a16:creationId xmlns:a16="http://schemas.microsoft.com/office/drawing/2014/main" id="{B1316E65-31D2-4249-88FB-626A09E7F6E9}"/>
              </a:ext>
            </a:extLst>
          </p:cNvPr>
          <p:cNvSpPr>
            <a:spLocks noGrp="1"/>
          </p:cNvSpPr>
          <p:nvPr>
            <p:ph type="body" sz="quarter" idx="14" hasCustomPrompt="1"/>
          </p:nvPr>
        </p:nvSpPr>
        <p:spPr>
          <a:xfrm>
            <a:off x="4743450" y="685800"/>
            <a:ext cx="4210050" cy="3771900"/>
          </a:xfrm>
        </p:spPr>
        <p:txBody>
          <a:bodyPr anchor="ctr">
            <a:normAutofit/>
          </a:bodyPr>
          <a:lstStyle>
            <a:lvl1pPr marL="0" indent="0" algn="ctr">
              <a:lnSpc>
                <a:spcPct val="100000"/>
              </a:lnSpc>
              <a:buNone/>
              <a:defRPr sz="1800" b="0" i="0">
                <a:solidFill>
                  <a:schemeClr val="tx1"/>
                </a:solidFill>
                <a:latin typeface="+mn-lt"/>
              </a:defRPr>
            </a:lvl1pPr>
            <a:lvl2pPr algn="ctr">
              <a:lnSpc>
                <a:spcPct val="100000"/>
              </a:lnSpc>
              <a:defRPr sz="1800" b="0" i="0">
                <a:solidFill>
                  <a:schemeClr val="tx1"/>
                </a:solidFill>
                <a:latin typeface="+mn-lt"/>
              </a:defRPr>
            </a:lvl2pPr>
            <a:lvl3pPr algn="ctr">
              <a:lnSpc>
                <a:spcPct val="100000"/>
              </a:lnSpc>
              <a:defRPr sz="1800" b="0" i="0">
                <a:solidFill>
                  <a:schemeClr val="tx1"/>
                </a:solidFill>
                <a:latin typeface="+mn-lt"/>
              </a:defRPr>
            </a:lvl3pPr>
            <a:lvl4pPr algn="ctr">
              <a:lnSpc>
                <a:spcPct val="100000"/>
              </a:lnSpc>
              <a:defRPr sz="1800" b="0" i="0">
                <a:solidFill>
                  <a:schemeClr val="tx1"/>
                </a:solidFill>
                <a:latin typeface="+mn-lt"/>
              </a:defRPr>
            </a:lvl4pPr>
            <a:lvl5pPr algn="ctr">
              <a:lnSpc>
                <a:spcPct val="100000"/>
              </a:lnSpc>
              <a:defRPr sz="1800" b="0" i="0">
                <a:solidFill>
                  <a:schemeClr val="tx1"/>
                </a:solidFill>
                <a:latin typeface="+mn-lt"/>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3965192"/>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ext Only Slide | Vertical Split-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61033C2-BFC9-3944-9A8D-09C0DE3E47DB}"/>
              </a:ext>
            </a:extLst>
          </p:cNvPr>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4743450" y="685800"/>
            <a:ext cx="4210050" cy="3771900"/>
          </a:xfrm>
        </p:spPr>
        <p:txBody>
          <a:bodyPr anchor="ctr">
            <a:normAutofit/>
          </a:bodyPr>
          <a:lstStyle>
            <a:lvl1pPr marL="0" indent="0" algn="ctr">
              <a:lnSpc>
                <a:spcPct val="100000"/>
              </a:lnSpc>
              <a:buNone/>
              <a:defRPr sz="1800" b="0" i="0">
                <a:solidFill>
                  <a:schemeClr val="tx1"/>
                </a:solidFill>
                <a:latin typeface="+mn-lt"/>
              </a:defRPr>
            </a:lvl1pPr>
            <a:lvl2pPr algn="ctr">
              <a:lnSpc>
                <a:spcPct val="100000"/>
              </a:lnSpc>
              <a:defRPr sz="1800" b="0" i="0">
                <a:solidFill>
                  <a:schemeClr val="tx1"/>
                </a:solidFill>
                <a:latin typeface="+mn-lt"/>
              </a:defRPr>
            </a:lvl2pPr>
            <a:lvl3pPr algn="ctr">
              <a:lnSpc>
                <a:spcPct val="100000"/>
              </a:lnSpc>
              <a:defRPr sz="1800" b="0" i="0">
                <a:solidFill>
                  <a:schemeClr val="tx1"/>
                </a:solidFill>
                <a:latin typeface="+mn-lt"/>
              </a:defRPr>
            </a:lvl3pPr>
            <a:lvl4pPr algn="ctr">
              <a:lnSpc>
                <a:spcPct val="100000"/>
              </a:lnSpc>
              <a:defRPr sz="1800" b="0" i="0">
                <a:solidFill>
                  <a:schemeClr val="tx1"/>
                </a:solidFill>
                <a:latin typeface="+mn-lt"/>
              </a:defRPr>
            </a:lvl4pPr>
            <a:lvl5pPr algn="ctr">
              <a:lnSpc>
                <a:spcPct val="100000"/>
              </a:lnSpc>
              <a:defRPr sz="1800" b="0" i="0">
                <a:solidFill>
                  <a:schemeClr val="tx1"/>
                </a:solidFill>
                <a:latin typeface="+mn-lt"/>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lvl1pPr>
              <a:defRPr>
                <a:solidFill>
                  <a:schemeClr val="tx1"/>
                </a:solidFill>
              </a:defRPr>
            </a:lvl1pPr>
          </a:lstStyle>
          <a:p>
            <a:r>
              <a:rPr lang="en-US" dirty="0"/>
              <a:t>©2024 Girl Scouts of Orange County.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685800"/>
            <a:ext cx="4239469" cy="3771900"/>
          </a:xfrm>
        </p:spPr>
        <p:txBody>
          <a:bodyPr anchor="ctr"/>
          <a:lstStyle>
            <a:lvl1pPr algn="ctr">
              <a:defRPr sz="2400" b="0" i="0">
                <a:solidFill>
                  <a:schemeClr val="tx1"/>
                </a:solidFill>
                <a:latin typeface="+mn-lt"/>
              </a:defRPr>
            </a:lvl1pPr>
          </a:lstStyle>
          <a:p>
            <a:r>
              <a:rPr lang="en-US" dirty="0"/>
              <a:t>Type Here to Enter a Single Line Slide Header.</a:t>
            </a:r>
          </a:p>
        </p:txBody>
      </p:sp>
    </p:spTree>
    <p:extLst>
      <p:ext uri="{BB962C8B-B14F-4D97-AF65-F5344CB8AC3E}">
        <p14:creationId xmlns:p14="http://schemas.microsoft.com/office/powerpoint/2010/main" val="157887913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1">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0"/>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190500" y="2665312"/>
            <a:ext cx="8763000" cy="2306738"/>
          </a:xfrm>
        </p:spPr>
        <p:txBody>
          <a:bodyPr anchor="ctr">
            <a:normAutofit/>
          </a:bodyPr>
          <a:lstStyle>
            <a:lvl1pPr marL="0" indent="0" algn="ctr">
              <a:buNone/>
              <a:defRPr sz="1800" b="0" i="0">
                <a:solidFill>
                  <a:schemeClr val="tx1"/>
                </a:solidFill>
                <a:latin typeface="+mn-lt"/>
              </a:defRPr>
            </a:lvl1pPr>
            <a:lvl2pPr algn="ctr">
              <a:defRPr sz="1800" b="0" i="0">
                <a:solidFill>
                  <a:schemeClr val="tx1"/>
                </a:solidFill>
                <a:latin typeface="+mn-lt"/>
              </a:defRPr>
            </a:lvl2pPr>
            <a:lvl3pPr algn="ctr">
              <a:defRPr sz="1800" b="0" i="0">
                <a:solidFill>
                  <a:schemeClr val="tx1"/>
                </a:solidFill>
                <a:latin typeface="+mn-lt"/>
              </a:defRPr>
            </a:lvl3pPr>
            <a:lvl4pPr algn="ctr">
              <a:defRPr sz="1800" b="0" i="0">
                <a:solidFill>
                  <a:schemeClr val="tx1"/>
                </a:solidFill>
                <a:latin typeface="+mn-lt"/>
              </a:defRPr>
            </a:lvl4pPr>
            <a:lvl5pPr algn="ctr">
              <a:defRPr sz="1800" b="0" i="0">
                <a:solidFill>
                  <a:schemeClr val="tx1"/>
                </a:solidFill>
                <a:latin typeface="+mn-lt"/>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p>
            <a:r>
              <a:rPr lang="en-US" dirty="0"/>
              <a:t>©2024 Girl Scouts of Orange County.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361950"/>
            <a:ext cx="8773369" cy="2115032"/>
          </a:xfrm>
        </p:spPr>
        <p:txBody>
          <a:bodyPr anchor="ctr"/>
          <a:lstStyle>
            <a:lvl1pPr algn="ctr">
              <a:defRPr sz="2400" b="0" i="0">
                <a:solidFill>
                  <a:schemeClr val="tx1"/>
                </a:solidFill>
                <a:latin typeface="+mn-lt"/>
              </a:defRPr>
            </a:lvl1pPr>
          </a:lstStyle>
          <a:p>
            <a:r>
              <a:rPr lang="en-US" dirty="0"/>
              <a:t>Type Here to Enter a Single Line Slide Header.</a:t>
            </a:r>
          </a:p>
        </p:txBody>
      </p:sp>
    </p:spTree>
    <p:extLst>
      <p:ext uri="{BB962C8B-B14F-4D97-AF65-F5344CB8AC3E}">
        <p14:creationId xmlns:p14="http://schemas.microsoft.com/office/powerpoint/2010/main" val="2463708214"/>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Only Slide | Horizontal Split-2">
    <p:bg>
      <p:bgPr>
        <a:solidFill>
          <a:schemeClr val="accent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1A83D2-79D7-5B49-9040-02CA8BB752AA}"/>
              </a:ext>
            </a:extLst>
          </p:cNvPr>
          <p:cNvSpPr/>
          <p:nvPr userDrawn="1"/>
        </p:nvSpPr>
        <p:spPr>
          <a:xfrm>
            <a:off x="0" y="2571750"/>
            <a:ext cx="9144000" cy="2571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1" name="Text Placeholder 65">
            <a:extLst>
              <a:ext uri="{FF2B5EF4-FFF2-40B4-BE49-F238E27FC236}">
                <a16:creationId xmlns:a16="http://schemas.microsoft.com/office/drawing/2014/main" id="{5C4F27EF-C6A7-8745-8CA0-9B977435F8A4}"/>
              </a:ext>
            </a:extLst>
          </p:cNvPr>
          <p:cNvSpPr>
            <a:spLocks noGrp="1"/>
          </p:cNvSpPr>
          <p:nvPr>
            <p:ph type="body" sz="quarter" idx="14" hasCustomPrompt="1"/>
          </p:nvPr>
        </p:nvSpPr>
        <p:spPr>
          <a:xfrm>
            <a:off x="190500" y="2665312"/>
            <a:ext cx="8763000" cy="2306738"/>
          </a:xfrm>
        </p:spPr>
        <p:txBody>
          <a:bodyPr anchor="ctr">
            <a:normAutofit/>
          </a:bodyPr>
          <a:lstStyle>
            <a:lvl1pPr marL="0" indent="0" algn="ctr">
              <a:buNone/>
              <a:defRPr sz="1800" b="0" i="0">
                <a:solidFill>
                  <a:schemeClr val="tx1"/>
                </a:solidFill>
                <a:latin typeface="+mn-lt"/>
              </a:defRPr>
            </a:lvl1pPr>
            <a:lvl2pPr algn="ctr">
              <a:defRPr sz="1800" b="0" i="0">
                <a:solidFill>
                  <a:schemeClr val="tx1"/>
                </a:solidFill>
                <a:latin typeface="+mn-lt"/>
              </a:defRPr>
            </a:lvl2pPr>
            <a:lvl3pPr algn="ctr">
              <a:defRPr sz="1800" b="0" i="0">
                <a:solidFill>
                  <a:schemeClr val="tx1"/>
                </a:solidFill>
                <a:latin typeface="+mn-lt"/>
              </a:defRPr>
            </a:lvl3pPr>
            <a:lvl4pPr algn="ctr">
              <a:defRPr sz="1800" b="0" i="0">
                <a:solidFill>
                  <a:schemeClr val="tx1"/>
                </a:solidFill>
                <a:latin typeface="+mn-lt"/>
              </a:defRPr>
            </a:lvl4pPr>
            <a:lvl5pPr algn="ctr">
              <a:defRPr sz="1800" b="0" i="0">
                <a:solidFill>
                  <a:schemeClr val="tx1"/>
                </a:solidFill>
                <a:latin typeface="+mn-lt"/>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84" name="Footer Placeholder 83">
            <a:extLst>
              <a:ext uri="{FF2B5EF4-FFF2-40B4-BE49-F238E27FC236}">
                <a16:creationId xmlns:a16="http://schemas.microsoft.com/office/drawing/2014/main" id="{E0BB6FCB-50C1-F442-B51B-1E4F33EA7E67}"/>
              </a:ext>
            </a:extLst>
          </p:cNvPr>
          <p:cNvSpPr>
            <a:spLocks noGrp="1"/>
          </p:cNvSpPr>
          <p:nvPr>
            <p:ph type="ftr" sz="quarter" idx="17"/>
          </p:nvPr>
        </p:nvSpPr>
        <p:spPr/>
        <p:txBody>
          <a:bodyPr/>
          <a:lstStyle/>
          <a:p>
            <a:r>
              <a:rPr lang="en-US" dirty="0"/>
              <a:t>©2024 Girl Scouts of Orange County. All Rights Reserved.  Not for public distribution.</a:t>
            </a:r>
          </a:p>
        </p:txBody>
      </p:sp>
      <p:sp>
        <p:nvSpPr>
          <p:cNvPr id="10" name="Title 5">
            <a:extLst>
              <a:ext uri="{FF2B5EF4-FFF2-40B4-BE49-F238E27FC236}">
                <a16:creationId xmlns:a16="http://schemas.microsoft.com/office/drawing/2014/main" id="{D969DEC3-AE13-954A-B4A5-016AA7947A54}"/>
              </a:ext>
            </a:extLst>
          </p:cNvPr>
          <p:cNvSpPr>
            <a:spLocks noGrp="1"/>
          </p:cNvSpPr>
          <p:nvPr>
            <p:ph type="title" hasCustomPrompt="1"/>
          </p:nvPr>
        </p:nvSpPr>
        <p:spPr>
          <a:xfrm>
            <a:off x="180131" y="361950"/>
            <a:ext cx="8773369" cy="2115032"/>
          </a:xfrm>
        </p:spPr>
        <p:txBody>
          <a:bodyPr anchor="ctr"/>
          <a:lstStyle>
            <a:lvl1pPr algn="ctr">
              <a:defRPr sz="2400" b="0" i="0">
                <a:solidFill>
                  <a:schemeClr val="tx1"/>
                </a:solidFill>
                <a:latin typeface="+mn-lt"/>
              </a:defRPr>
            </a:lvl1pPr>
          </a:lstStyle>
          <a:p>
            <a:r>
              <a:rPr lang="en-US" dirty="0"/>
              <a:t>Type Here to Enter a Single Line Slide Header.</a:t>
            </a:r>
          </a:p>
        </p:txBody>
      </p:sp>
    </p:spTree>
    <p:extLst>
      <p:ext uri="{BB962C8B-B14F-4D97-AF65-F5344CB8AC3E}">
        <p14:creationId xmlns:p14="http://schemas.microsoft.com/office/powerpoint/2010/main" val="3244554861"/>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Back Cover - Octagon Fram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1532C96-1BEC-4942-9B33-819442A2F76D}"/>
              </a:ext>
            </a:extLst>
          </p:cNvPr>
          <p:cNvSpPr/>
          <p:nvPr userDrawn="1"/>
        </p:nvSpPr>
        <p:spPr>
          <a:xfrm>
            <a:off x="4572000" y="0"/>
            <a:ext cx="457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Display Light" panose="02020003000000000000" pitchFamily="18" charset="0"/>
            </a:endParaRPr>
          </a:p>
        </p:txBody>
      </p:sp>
      <p:pic>
        <p:nvPicPr>
          <p:cNvPr id="12" name="Graphic 11">
            <a:extLst>
              <a:ext uri="{FF2B5EF4-FFF2-40B4-BE49-F238E27FC236}">
                <a16:creationId xmlns:a16="http://schemas.microsoft.com/office/drawing/2014/main" id="{72E30726-CDCB-2A45-911C-9EB3E365775E}"/>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1822" y="464503"/>
            <a:ext cx="4259255" cy="4259255"/>
          </a:xfrm>
          <a:prstGeom prst="rect">
            <a:avLst/>
          </a:prstGeom>
        </p:spPr>
      </p:pic>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a:solidFill>
                  <a:schemeClr val="tx1"/>
                </a:solidFill>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
        <p:nvSpPr>
          <p:cNvPr id="2" name="TextBox 1">
            <a:extLst>
              <a:ext uri="{FF2B5EF4-FFF2-40B4-BE49-F238E27FC236}">
                <a16:creationId xmlns:a16="http://schemas.microsoft.com/office/drawing/2014/main" id="{C4F81B50-890C-D341-BB8E-A1A2BBD86E0E}"/>
              </a:ext>
            </a:extLst>
          </p:cNvPr>
          <p:cNvSpPr txBox="1"/>
          <p:nvPr userDrawn="1"/>
        </p:nvSpPr>
        <p:spPr>
          <a:xfrm>
            <a:off x="9290198" y="446567"/>
            <a:ext cx="0" cy="0"/>
          </a:xfrm>
          <a:prstGeom prst="rect">
            <a:avLst/>
          </a:prstGeom>
          <a:noFill/>
          <a:ln>
            <a:noFill/>
          </a:ln>
        </p:spPr>
        <p:txBody>
          <a:bodyPr vert="horz" wrap="none" lIns="68580" tIns="34290" rIns="68580" bIns="34290" rtlCol="0" anchor="ctr">
            <a:noAutofit/>
          </a:bodyPr>
          <a:lstStyle/>
          <a:p>
            <a:pPr algn="l"/>
            <a:endParaRPr lang="en-US" sz="1013" b="0" i="0" dirty="0">
              <a:latin typeface="Girl Scout Display Light" panose="02020003000000000000" pitchFamily="18" charset="0"/>
            </a:endParaRPr>
          </a:p>
        </p:txBody>
      </p:sp>
      <p:sp>
        <p:nvSpPr>
          <p:cNvPr id="13" name="Title 5">
            <a:extLst>
              <a:ext uri="{FF2B5EF4-FFF2-40B4-BE49-F238E27FC236}">
                <a16:creationId xmlns:a16="http://schemas.microsoft.com/office/drawing/2014/main" id="{72E2CDCA-B714-E84D-B92E-6851A31A3380}"/>
              </a:ext>
            </a:extLst>
          </p:cNvPr>
          <p:cNvSpPr>
            <a:spLocks noGrp="1"/>
          </p:cNvSpPr>
          <p:nvPr>
            <p:ph type="title" hasCustomPrompt="1"/>
          </p:nvPr>
        </p:nvSpPr>
        <p:spPr>
          <a:xfrm>
            <a:off x="192558" y="2226749"/>
            <a:ext cx="4237781" cy="690002"/>
          </a:xfrm>
        </p:spPr>
        <p:txBody>
          <a:bodyPr lIns="0" anchor="b"/>
          <a:lstStyle>
            <a:lvl1pPr algn="ctr">
              <a:defRPr sz="3200" b="0" i="0">
                <a:solidFill>
                  <a:schemeClr val="tx1"/>
                </a:solidFill>
                <a:latin typeface="+mn-lt"/>
              </a:defRPr>
            </a:lvl1pPr>
          </a:lstStyle>
          <a:p>
            <a:r>
              <a:rPr lang="en-US" dirty="0"/>
              <a:t>Thank You</a:t>
            </a:r>
          </a:p>
        </p:txBody>
      </p:sp>
      <p:pic>
        <p:nvPicPr>
          <p:cNvPr id="16" name="Graphic 15">
            <a:extLst>
              <a:ext uri="{FF2B5EF4-FFF2-40B4-BE49-F238E27FC236}">
                <a16:creationId xmlns:a16="http://schemas.microsoft.com/office/drawing/2014/main" id="{64985F80-6863-A24C-8E9E-1FF381E087A2}"/>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07426" y="419102"/>
            <a:ext cx="4305300" cy="4305300"/>
          </a:xfrm>
          <a:prstGeom prst="rect">
            <a:avLst/>
          </a:prstGeom>
        </p:spPr>
      </p:pic>
    </p:spTree>
    <p:extLst>
      <p:ext uri="{BB962C8B-B14F-4D97-AF65-F5344CB8AC3E}">
        <p14:creationId xmlns:p14="http://schemas.microsoft.com/office/powerpoint/2010/main" val="2936210496"/>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1_White Text - Two Line Title | w/ Sub | 1 Col">
    <p:bg>
      <p:bgPr>
        <a:solidFill>
          <a:schemeClr val="bg1"/>
        </a:solid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ADA5FCDD-E44F-334D-A198-027701E37BD1}"/>
              </a:ext>
            </a:extLst>
          </p:cNvPr>
          <p:cNvGrpSpPr/>
          <p:nvPr userDrawn="1"/>
        </p:nvGrpSpPr>
        <p:grpSpPr>
          <a:xfrm>
            <a:off x="0" y="4956265"/>
            <a:ext cx="9144000" cy="191143"/>
            <a:chOff x="0" y="4956265"/>
            <a:chExt cx="9144000" cy="191143"/>
          </a:xfrm>
        </p:grpSpPr>
        <p:sp>
          <p:nvSpPr>
            <p:cNvPr id="44" name="Rectangle 43">
              <a:extLst>
                <a:ext uri="{FF2B5EF4-FFF2-40B4-BE49-F238E27FC236}">
                  <a16:creationId xmlns:a16="http://schemas.microsoft.com/office/drawing/2014/main" id="{CDB4C92E-0883-CA44-840F-9E7FD7DF0412}"/>
                </a:ext>
              </a:extLst>
            </p:cNvPr>
            <p:cNvSpPr>
              <a:spLocks noChangeAspect="1"/>
            </p:cNvSpPr>
            <p:nvPr userDrawn="1"/>
          </p:nvSpPr>
          <p:spPr>
            <a:xfrm>
              <a:off x="8291462" y="4956265"/>
              <a:ext cx="191143"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45" name="Rectangle 44">
              <a:extLst>
                <a:ext uri="{FF2B5EF4-FFF2-40B4-BE49-F238E27FC236}">
                  <a16:creationId xmlns:a16="http://schemas.microsoft.com/office/drawing/2014/main" id="{39D92892-52CD-2644-AE49-E82408D2D96A}"/>
                </a:ext>
              </a:extLst>
            </p:cNvPr>
            <p:cNvSpPr>
              <a:spLocks noChangeAspect="1"/>
            </p:cNvSpPr>
            <p:nvPr userDrawn="1"/>
          </p:nvSpPr>
          <p:spPr>
            <a:xfrm>
              <a:off x="8482604" y="4956265"/>
              <a:ext cx="191143" cy="1911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46" name="Rectangle 45">
              <a:extLst>
                <a:ext uri="{FF2B5EF4-FFF2-40B4-BE49-F238E27FC236}">
                  <a16:creationId xmlns:a16="http://schemas.microsoft.com/office/drawing/2014/main" id="{A097A9CA-C371-724A-B7F5-6ED54153767C}"/>
                </a:ext>
              </a:extLst>
            </p:cNvPr>
            <p:cNvSpPr>
              <a:spLocks noChangeAspect="1"/>
            </p:cNvSpPr>
            <p:nvPr userDrawn="1"/>
          </p:nvSpPr>
          <p:spPr>
            <a:xfrm>
              <a:off x="8673746" y="4956265"/>
              <a:ext cx="470254"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47" name="Rectangle 46">
              <a:extLst>
                <a:ext uri="{FF2B5EF4-FFF2-40B4-BE49-F238E27FC236}">
                  <a16:creationId xmlns:a16="http://schemas.microsoft.com/office/drawing/2014/main" id="{2EC93714-179E-274D-A9F0-0C7F7E96C6F7}"/>
                </a:ext>
              </a:extLst>
            </p:cNvPr>
            <p:cNvSpPr>
              <a:spLocks noChangeAspect="1"/>
            </p:cNvSpPr>
            <p:nvPr userDrawn="1"/>
          </p:nvSpPr>
          <p:spPr>
            <a:xfrm>
              <a:off x="0" y="4956265"/>
              <a:ext cx="8119809" cy="19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48" name="Rectangle 47">
              <a:extLst>
                <a:ext uri="{FF2B5EF4-FFF2-40B4-BE49-F238E27FC236}">
                  <a16:creationId xmlns:a16="http://schemas.microsoft.com/office/drawing/2014/main" id="{0F15937F-5F21-A048-B76B-B79DFEC9C76E}"/>
                </a:ext>
              </a:extLst>
            </p:cNvPr>
            <p:cNvSpPr>
              <a:spLocks noChangeAspect="1"/>
            </p:cNvSpPr>
            <p:nvPr userDrawn="1"/>
          </p:nvSpPr>
          <p:spPr>
            <a:xfrm>
              <a:off x="8101073" y="4956265"/>
              <a:ext cx="191143" cy="1911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pic>
          <p:nvPicPr>
            <p:cNvPr id="49" name="Graphic 48">
              <a:extLst>
                <a:ext uri="{FF2B5EF4-FFF2-40B4-BE49-F238E27FC236}">
                  <a16:creationId xmlns:a16="http://schemas.microsoft.com/office/drawing/2014/main" id="{4E6906C9-2FF7-DF4B-84B1-6DF0623CECEB}"/>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03637" y="4981114"/>
              <a:ext cx="146304" cy="146304"/>
            </a:xfrm>
            <a:prstGeom prst="rect">
              <a:avLst/>
            </a:prstGeom>
          </p:spPr>
        </p:pic>
        <p:pic>
          <p:nvPicPr>
            <p:cNvPr id="50" name="Graphic 49">
              <a:extLst>
                <a:ext uri="{FF2B5EF4-FFF2-40B4-BE49-F238E27FC236}">
                  <a16:creationId xmlns:a16="http://schemas.microsoft.com/office/drawing/2014/main" id="{D2E1E067-1CEF-EC49-9AC9-B2D3EDC7C440}"/>
                </a:ext>
              </a:extLst>
            </p:cNvPr>
            <p:cNvPicPr>
              <a:picLocks noChangeAspect="1"/>
            </p:cNvPicPr>
            <p:nvPr userDrawn="1"/>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17203" y="4982552"/>
              <a:ext cx="137160" cy="137160"/>
            </a:xfrm>
            <a:prstGeom prst="rect">
              <a:avLst/>
            </a:prstGeom>
          </p:spPr>
        </p:pic>
        <p:pic>
          <p:nvPicPr>
            <p:cNvPr id="51" name="Graphic 50">
              <a:extLst>
                <a:ext uri="{FF2B5EF4-FFF2-40B4-BE49-F238E27FC236}">
                  <a16:creationId xmlns:a16="http://schemas.microsoft.com/office/drawing/2014/main" id="{0EB6A98E-6D0C-3743-A3FF-FAA9BC18B9F7}"/>
                </a:ext>
              </a:extLst>
            </p:cNvPr>
            <p:cNvPicPr>
              <a:picLocks noChangeAspect="1"/>
            </p:cNvPicPr>
            <p:nvPr userDrawn="1"/>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40048" y="4983256"/>
              <a:ext cx="100871" cy="137160"/>
            </a:xfrm>
            <a:prstGeom prst="rect">
              <a:avLst/>
            </a:prstGeom>
          </p:spPr>
        </p:pic>
      </p:grpSp>
      <p:sp>
        <p:nvSpPr>
          <p:cNvPr id="4" name="Slide Number Placeholder 3">
            <a:extLst>
              <a:ext uri="{FF2B5EF4-FFF2-40B4-BE49-F238E27FC236}">
                <a16:creationId xmlns:a16="http://schemas.microsoft.com/office/drawing/2014/main" id="{E48412C1-1A66-6946-9AAE-D2F5222B9A31}"/>
              </a:ext>
            </a:extLst>
          </p:cNvPr>
          <p:cNvSpPr>
            <a:spLocks noGrp="1"/>
          </p:cNvSpPr>
          <p:nvPr>
            <p:ph type="sldNum" sz="quarter" idx="12"/>
          </p:nvPr>
        </p:nvSpPr>
        <p:spPr>
          <a:xfrm>
            <a:off x="8485459" y="4972051"/>
            <a:ext cx="550592" cy="182739"/>
          </a:xfrm>
          <a:prstGeom prst="rect">
            <a:avLst/>
          </a:prstGeom>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10" name="Text Placeholder 65">
            <a:extLst>
              <a:ext uri="{FF2B5EF4-FFF2-40B4-BE49-F238E27FC236}">
                <a16:creationId xmlns:a16="http://schemas.microsoft.com/office/drawing/2014/main" id="{B5C6C243-A425-524F-B48B-A6A7C75D289E}"/>
              </a:ext>
            </a:extLst>
          </p:cNvPr>
          <p:cNvSpPr>
            <a:spLocks noGrp="1"/>
          </p:cNvSpPr>
          <p:nvPr>
            <p:ph type="body" sz="quarter" idx="14" hasCustomPrompt="1"/>
          </p:nvPr>
        </p:nvSpPr>
        <p:spPr>
          <a:xfrm>
            <a:off x="171450" y="1283110"/>
            <a:ext cx="8801100" cy="3478642"/>
          </a:xfrm>
        </p:spPr>
        <p:txBody>
          <a:bodyPr>
            <a:normAutofit/>
          </a:bodyPr>
          <a:lstStyle>
            <a:lvl1pPr marL="0" indent="0">
              <a:buNone/>
              <a:defRPr sz="1350" b="0" i="0">
                <a:solidFill>
                  <a:schemeClr val="tx1"/>
                </a:solidFill>
                <a:latin typeface="+mn-lt"/>
              </a:defRPr>
            </a:lvl1pPr>
            <a:lvl2pPr>
              <a:defRPr sz="1200" b="0" i="0">
                <a:solidFill>
                  <a:schemeClr val="tx1"/>
                </a:solidFill>
                <a:latin typeface="+mn-lt"/>
              </a:defRPr>
            </a:lvl2pPr>
            <a:lvl3pPr>
              <a:defRPr sz="1050" b="0" i="0">
                <a:solidFill>
                  <a:schemeClr val="tx1"/>
                </a:solidFill>
                <a:latin typeface="+mn-lt"/>
              </a:defRPr>
            </a:lvl3pPr>
            <a:lvl4pPr>
              <a:defRPr sz="900" b="0" i="0">
                <a:solidFill>
                  <a:schemeClr val="tx1"/>
                </a:solidFill>
                <a:latin typeface="+mn-lt"/>
              </a:defRPr>
            </a:lvl4pPr>
            <a:lvl5pPr>
              <a:defRPr sz="900" b="0" i="0">
                <a:solidFill>
                  <a:schemeClr val="tx1"/>
                </a:solidFill>
                <a:latin typeface="+mn-lt"/>
              </a:defRPr>
            </a:lvl5pPr>
          </a:lstStyle>
          <a:p>
            <a:pPr lvl="0"/>
            <a:r>
              <a:rPr lang="en-US" dirty="0"/>
              <a:t>Paragraph </a:t>
            </a:r>
            <a:r>
              <a:rPr lang="en-US" dirty="0" err="1"/>
              <a:t>Subheader</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6">
            <a:extLst>
              <a:ext uri="{FF2B5EF4-FFF2-40B4-BE49-F238E27FC236}">
                <a16:creationId xmlns:a16="http://schemas.microsoft.com/office/drawing/2014/main" id="{859E6D0A-88C5-7745-93E2-0DDF99B5CD3E}"/>
              </a:ext>
            </a:extLst>
          </p:cNvPr>
          <p:cNvSpPr>
            <a:spLocks noGrp="1"/>
          </p:cNvSpPr>
          <p:nvPr>
            <p:ph type="body" sz="quarter" idx="15" hasCustomPrompt="1"/>
          </p:nvPr>
        </p:nvSpPr>
        <p:spPr>
          <a:xfrm>
            <a:off x="171450" y="304626"/>
            <a:ext cx="8801100" cy="882619"/>
          </a:xfrm>
        </p:spPr>
        <p:txBody>
          <a:bodyPr anchor="b">
            <a:normAutofit/>
          </a:bodyPr>
          <a:lstStyle>
            <a:lvl1pPr marL="0" indent="0">
              <a:lnSpc>
                <a:spcPct val="100000"/>
              </a:lnSpc>
              <a:buNone/>
              <a:defRPr sz="2400" b="1" i="0">
                <a:solidFill>
                  <a:schemeClr val="tx1"/>
                </a:solidFill>
                <a:latin typeface="+mn-lt"/>
                <a:ea typeface="Palatino" pitchFamily="2" charset="77"/>
              </a:defRPr>
            </a:lvl1pPr>
          </a:lstStyle>
          <a:p>
            <a:pPr lvl="0"/>
            <a:r>
              <a:rPr lang="en-US" dirty="0"/>
              <a:t>Type here to enter a multi-line paragraph header.</a:t>
            </a:r>
          </a:p>
        </p:txBody>
      </p:sp>
      <p:sp>
        <p:nvSpPr>
          <p:cNvPr id="3" name="Footer Placeholder 2">
            <a:extLst>
              <a:ext uri="{FF2B5EF4-FFF2-40B4-BE49-F238E27FC236}">
                <a16:creationId xmlns:a16="http://schemas.microsoft.com/office/drawing/2014/main" id="{BAFAB129-6AB3-454E-ABE6-8B5861D84E48}"/>
              </a:ext>
            </a:extLst>
          </p:cNvPr>
          <p:cNvSpPr>
            <a:spLocks noGrp="1"/>
          </p:cNvSpPr>
          <p:nvPr>
            <p:ph type="ftr" sz="quarter" idx="19"/>
          </p:nvPr>
        </p:nvSpPr>
        <p:spPr/>
        <p:txBody>
          <a:bodyPr/>
          <a:lstStyle>
            <a:lvl1pPr>
              <a:defRPr b="0" i="0">
                <a:latin typeface="Girl Scout Text Book" panose="02020003000000000000" pitchFamily="18" charset="0"/>
              </a:defRPr>
            </a:lvl1pPr>
          </a:lstStyle>
          <a:p>
            <a:r>
              <a:rPr lang="en-US" dirty="0"/>
              <a:t>©2024 Girl Scouts of Orange County. All Rights Reserved.  Not for public distribution.</a:t>
            </a:r>
          </a:p>
        </p:txBody>
      </p:sp>
    </p:spTree>
    <p:extLst>
      <p:ext uri="{BB962C8B-B14F-4D97-AF65-F5344CB8AC3E}">
        <p14:creationId xmlns:p14="http://schemas.microsoft.com/office/powerpoint/2010/main" val="2401027920"/>
      </p:ext>
    </p:extLst>
  </p:cSld>
  <p:clrMapOvr>
    <a:masterClrMapping/>
  </p:clrMapOvr>
  <p:transition>
    <p:fade/>
  </p:transition>
  <p:extLst>
    <p:ext uri="{DCECCB84-F9BA-43D5-87BE-67443E8EF086}">
      <p15:sldGuideLst xmlns:p15="http://schemas.microsoft.com/office/powerpoint/2012/main">
        <p15:guide id="1"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3E1B830-0FB9-A143-A052-25DB9F60EBF1}"/>
              </a:ext>
            </a:extLst>
          </p:cNvPr>
          <p:cNvSpPr/>
          <p:nvPr userDrawn="1"/>
        </p:nvSpPr>
        <p:spPr>
          <a:xfrm>
            <a:off x="0" y="-4612"/>
            <a:ext cx="3038453" cy="51594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effectLst/>
                <a:latin typeface="+mj-lt"/>
              </a:defRPr>
            </a:lvl1pPr>
          </a:lstStyle>
          <a:p>
            <a:r>
              <a:rPr lang="en-US" dirty="0"/>
              <a:t>Type here to enter text. 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a:t>
            </a:r>
            <a:r>
              <a:rPr lang="en-US" dirty="0"/>
              <a:t> </a:t>
            </a:r>
            <a:r>
              <a:rPr lang="en-US" dirty="0" err="1"/>
              <a:t>utium</a:t>
            </a:r>
            <a:r>
              <a:rPr lang="en-US" dirty="0"/>
              <a:t> </a:t>
            </a:r>
            <a:r>
              <a:rPr lang="en-US" dirty="0" err="1"/>
              <a:t>doloremque</a:t>
            </a:r>
            <a:r>
              <a:rPr lang="en-US" dirty="0"/>
              <a:t>.</a:t>
            </a:r>
          </a:p>
        </p:txBody>
      </p:sp>
    </p:spTree>
    <p:extLst>
      <p:ext uri="{BB962C8B-B14F-4D97-AF65-F5344CB8AC3E}">
        <p14:creationId xmlns:p14="http://schemas.microsoft.com/office/powerpoint/2010/main" val="243253675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Split Statement Slide w/ Image - Barrel Frame">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5D3A6E2-ED17-E54E-AB98-E6C37A95665D}"/>
              </a:ext>
            </a:extLst>
          </p:cNvPr>
          <p:cNvSpPr/>
          <p:nvPr userDrawn="1"/>
        </p:nvSpPr>
        <p:spPr>
          <a:xfrm>
            <a:off x="0" y="-4612"/>
            <a:ext cx="3038453" cy="51594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0" i="0" dirty="0">
              <a:solidFill>
                <a:schemeClr val="bg1"/>
              </a:solidFill>
              <a:latin typeface="Girl Scout Text Book" panose="02020003000000000000" pitchFamily="18" charset="0"/>
            </a:endParaRPr>
          </a:p>
        </p:txBody>
      </p:sp>
      <p:sp>
        <p:nvSpPr>
          <p:cNvPr id="7" name="Slide Number Placeholder 6">
            <a:extLst>
              <a:ext uri="{FF2B5EF4-FFF2-40B4-BE49-F238E27FC236}">
                <a16:creationId xmlns:a16="http://schemas.microsoft.com/office/drawing/2014/main" id="{830D97D4-FA4C-1741-8CE0-31EA178DE6D3}"/>
              </a:ext>
            </a:extLst>
          </p:cNvPr>
          <p:cNvSpPr>
            <a:spLocks noGrp="1"/>
          </p:cNvSpPr>
          <p:nvPr>
            <p:ph type="sldNum" sz="quarter" idx="12"/>
          </p:nvPr>
        </p:nvSpPr>
        <p:spPr/>
        <p:txBody>
          <a:bodyPr/>
          <a:lstStyle>
            <a:lvl1pPr>
              <a:defRPr b="0" i="0">
                <a:solidFill>
                  <a:schemeClr val="tx1"/>
                </a:solidFill>
                <a:latin typeface="Girl Scout Text Book" panose="02020003000000000000" pitchFamily="18" charset="0"/>
              </a:defRPr>
            </a:lvl1pPr>
          </a:lstStyle>
          <a:p>
            <a:fld id="{7691CCDB-B024-8747-B233-CAD1CBC7A901}" type="slidenum">
              <a:rPr lang="en-US" smtClean="0"/>
              <a:pPr/>
              <a:t>‹#›</a:t>
            </a:fld>
            <a:endParaRPr lang="en-US"/>
          </a:p>
        </p:txBody>
      </p:sp>
      <p:sp>
        <p:nvSpPr>
          <p:cNvPr id="8" name="Footer Placeholder 4">
            <a:extLst>
              <a:ext uri="{FF2B5EF4-FFF2-40B4-BE49-F238E27FC236}">
                <a16:creationId xmlns:a16="http://schemas.microsoft.com/office/drawing/2014/main" id="{F997FB8B-39FD-814E-99F6-55C239257F6E}"/>
              </a:ext>
            </a:extLst>
          </p:cNvPr>
          <p:cNvSpPr>
            <a:spLocks noGrp="1"/>
          </p:cNvSpPr>
          <p:nvPr>
            <p:ph type="ftr" sz="quarter" idx="3"/>
          </p:nvPr>
        </p:nvSpPr>
        <p:spPr>
          <a:xfrm>
            <a:off x="171449" y="4989412"/>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sz="450" b="0" i="0">
                <a:solidFill>
                  <a:schemeClr val="tx1"/>
                </a:solidFill>
                <a:latin typeface="Girl Scout Text Book" panose="02020003000000000000" pitchFamily="18" charset="0"/>
              </a:defRPr>
            </a:lvl1pPr>
          </a:lstStyle>
          <a:p>
            <a:r>
              <a:rPr lang="en-US" dirty="0"/>
              <a:t>©2024 Girl Scouts of Orange County. All Rights Reserved.  Not for public distribution.</a:t>
            </a:r>
          </a:p>
        </p:txBody>
      </p:sp>
      <p:sp>
        <p:nvSpPr>
          <p:cNvPr id="18" name="Title 5">
            <a:extLst>
              <a:ext uri="{FF2B5EF4-FFF2-40B4-BE49-F238E27FC236}">
                <a16:creationId xmlns:a16="http://schemas.microsoft.com/office/drawing/2014/main" id="{03CDA041-809F-CC48-9E1D-417B3191BF0B}"/>
              </a:ext>
            </a:extLst>
          </p:cNvPr>
          <p:cNvSpPr>
            <a:spLocks noGrp="1"/>
          </p:cNvSpPr>
          <p:nvPr>
            <p:ph type="title" hasCustomPrompt="1"/>
          </p:nvPr>
        </p:nvSpPr>
        <p:spPr>
          <a:xfrm>
            <a:off x="167109" y="1533121"/>
            <a:ext cx="2745424" cy="2077261"/>
          </a:xfrm>
        </p:spPr>
        <p:txBody>
          <a:bodyPr lIns="182880" rIns="182880" anchor="ctr"/>
          <a:lstStyle>
            <a:lvl1pPr marL="0" marR="0" indent="0" algn="ctr" defTabSz="685783" rtl="0" eaLnBrk="1" fontAlgn="auto" latinLnBrk="0" hangingPunct="1">
              <a:lnSpc>
                <a:spcPct val="90000"/>
              </a:lnSpc>
              <a:spcBef>
                <a:spcPct val="0"/>
              </a:spcBef>
              <a:spcAft>
                <a:spcPts val="0"/>
              </a:spcAft>
              <a:buClrTx/>
              <a:buSzTx/>
              <a:buFontTx/>
              <a:buNone/>
              <a:tabLst/>
              <a:defRPr lang="en-US" sz="1600" b="0" i="0" smtClean="0">
                <a:effectLst/>
                <a:latin typeface="+mj-lt"/>
              </a:defRPr>
            </a:lvl1pPr>
          </a:lstStyle>
          <a:p>
            <a:r>
              <a:rPr lang="en-US" dirty="0"/>
              <a:t>Type here to enter text. Sed </a:t>
            </a:r>
            <a:r>
              <a:rPr lang="en-US" dirty="0" err="1"/>
              <a:t>ut</a:t>
            </a:r>
            <a:r>
              <a:rPr lang="en-US" dirty="0"/>
              <a:t> </a:t>
            </a:r>
            <a:r>
              <a:rPr lang="en-US" dirty="0" err="1"/>
              <a:t>perspiciatis</a:t>
            </a:r>
            <a:r>
              <a:rPr lang="en-US" dirty="0"/>
              <a:t> </a:t>
            </a:r>
            <a:r>
              <a:rPr lang="en-US" dirty="0" err="1"/>
              <a:t>unde</a:t>
            </a:r>
            <a:r>
              <a:rPr lang="en-US" dirty="0"/>
              <a:t> </a:t>
            </a:r>
            <a:r>
              <a:rPr lang="en-US" dirty="0" err="1"/>
              <a:t>omnis</a:t>
            </a:r>
            <a:r>
              <a:rPr lang="en-US" dirty="0"/>
              <a:t> </a:t>
            </a:r>
            <a:r>
              <a:rPr lang="en-US" dirty="0" err="1"/>
              <a:t>iste</a:t>
            </a:r>
            <a:r>
              <a:rPr lang="en-US" dirty="0"/>
              <a:t> </a:t>
            </a:r>
            <a:r>
              <a:rPr lang="en-US" dirty="0" err="1"/>
              <a:t>natus</a:t>
            </a:r>
            <a:r>
              <a:rPr lang="en-US" dirty="0"/>
              <a:t> error sit </a:t>
            </a:r>
            <a:r>
              <a:rPr lang="en-US" dirty="0" err="1"/>
              <a:t>voluptatem</a:t>
            </a:r>
            <a:r>
              <a:rPr lang="en-US" dirty="0"/>
              <a:t> </a:t>
            </a:r>
            <a:r>
              <a:rPr lang="en-US" dirty="0" err="1"/>
              <a:t>accusa</a:t>
            </a:r>
            <a:r>
              <a:rPr lang="en-US" dirty="0"/>
              <a:t> </a:t>
            </a:r>
            <a:r>
              <a:rPr lang="en-US" dirty="0" err="1"/>
              <a:t>utium</a:t>
            </a:r>
            <a:r>
              <a:rPr lang="en-US" dirty="0"/>
              <a:t> </a:t>
            </a:r>
            <a:r>
              <a:rPr lang="en-US" dirty="0" err="1"/>
              <a:t>doloremque</a:t>
            </a:r>
            <a:r>
              <a:rPr lang="en-US" dirty="0"/>
              <a:t>.</a:t>
            </a:r>
          </a:p>
        </p:txBody>
      </p:sp>
    </p:spTree>
    <p:extLst>
      <p:ext uri="{BB962C8B-B14F-4D97-AF65-F5344CB8AC3E}">
        <p14:creationId xmlns:p14="http://schemas.microsoft.com/office/powerpoint/2010/main" val="15544959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theme" Target="../theme/theme3.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A38F4D-4518-8D46-8CB6-73F095E74D50}"/>
              </a:ext>
            </a:extLst>
          </p:cNvPr>
          <p:cNvSpPr>
            <a:spLocks noGrp="1"/>
          </p:cNvSpPr>
          <p:nvPr>
            <p:ph type="title"/>
          </p:nvPr>
        </p:nvSpPr>
        <p:spPr>
          <a:xfrm>
            <a:off x="180131" y="171451"/>
            <a:ext cx="8801100" cy="575117"/>
          </a:xfrm>
          <a:prstGeom prst="rect">
            <a:avLst/>
          </a:prstGeom>
        </p:spPr>
        <p:txBody>
          <a:bodyPr vert="horz" lIns="91440" tIns="45720" rIns="91440" bIns="45720" rtlCol="0" anchor="t">
            <a:noAutofit/>
          </a:bodyPr>
          <a:lstStyle/>
          <a:p>
            <a:r>
              <a:rPr lang="en-US" dirty="0"/>
              <a:t>Click to edit Master title style</a:t>
            </a:r>
            <a:br>
              <a:rPr lang="en-US" dirty="0"/>
            </a:br>
            <a:endParaRPr lang="en-US" dirty="0"/>
          </a:p>
        </p:txBody>
      </p:sp>
      <p:sp>
        <p:nvSpPr>
          <p:cNvPr id="3" name="Text Placeholder 2">
            <a:extLst>
              <a:ext uri="{FF2B5EF4-FFF2-40B4-BE49-F238E27FC236}">
                <a16:creationId xmlns:a16="http://schemas.microsoft.com/office/drawing/2014/main" id="{F85949CD-A843-AC4F-8BAD-DE1D309036C2}"/>
              </a:ext>
            </a:extLst>
          </p:cNvPr>
          <p:cNvSpPr>
            <a:spLocks noGrp="1"/>
          </p:cNvSpPr>
          <p:nvPr>
            <p:ph type="body" idx="1"/>
          </p:nvPr>
        </p:nvSpPr>
        <p:spPr>
          <a:xfrm>
            <a:off x="171450" y="1020337"/>
            <a:ext cx="8801100" cy="33779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6561DE8-2DCE-324B-AA4F-DF8DB003F4C6}"/>
              </a:ext>
            </a:extLst>
          </p:cNvPr>
          <p:cNvSpPr>
            <a:spLocks noGrp="1"/>
          </p:cNvSpPr>
          <p:nvPr>
            <p:ph type="sldNum" sz="quarter" idx="4"/>
          </p:nvPr>
        </p:nvSpPr>
        <p:spPr>
          <a:xfrm>
            <a:off x="8485459" y="4972051"/>
            <a:ext cx="550592" cy="182739"/>
          </a:xfrm>
          <a:prstGeom prst="rect">
            <a:avLst/>
          </a:prstGeom>
        </p:spPr>
        <p:txBody>
          <a:bodyPr vert="horz" lIns="91440" tIns="45720" rIns="91440" bIns="45720" rtlCol="0" anchor="t"/>
          <a:lstStyle>
            <a:lvl1pPr algn="r">
              <a:defRPr sz="600" b="0" i="0">
                <a:solidFill>
                  <a:schemeClr val="tx1"/>
                </a:solidFill>
                <a:latin typeface="Girl Scout Text Book" panose="02020003000000000000" pitchFamily="18" charset="0"/>
              </a:defRPr>
            </a:lvl1pPr>
          </a:lstStyle>
          <a:p>
            <a:fld id="{7691CCDB-B024-8747-B233-CAD1CBC7A901}" type="slidenum">
              <a:rPr lang="en-US" smtClean="0"/>
              <a:pPr/>
              <a:t>‹#›</a:t>
            </a:fld>
            <a:endParaRPr lang="en-US" dirty="0"/>
          </a:p>
        </p:txBody>
      </p:sp>
      <p:sp>
        <p:nvSpPr>
          <p:cNvPr id="9" name="Footer Placeholder 4">
            <a:extLst>
              <a:ext uri="{FF2B5EF4-FFF2-40B4-BE49-F238E27FC236}">
                <a16:creationId xmlns:a16="http://schemas.microsoft.com/office/drawing/2014/main" id="{E4CD6646-AD10-EB4C-8492-B944B92DDE90}"/>
              </a:ext>
            </a:extLst>
          </p:cNvPr>
          <p:cNvSpPr>
            <a:spLocks noGrp="1"/>
          </p:cNvSpPr>
          <p:nvPr>
            <p:ph type="ftr" sz="quarter" idx="3"/>
          </p:nvPr>
        </p:nvSpPr>
        <p:spPr>
          <a:xfrm>
            <a:off x="171449" y="4998093"/>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lang="en-US" sz="450" b="0" i="0" u="none" strike="noStrike" smtClean="0">
                <a:effectLst/>
                <a:latin typeface="Girl Scout Text Book" panose="02020003000000000000" pitchFamily="18" charset="0"/>
              </a:defRPr>
            </a:lvl1pPr>
          </a:lstStyle>
          <a:p>
            <a:r>
              <a:rPr lang="en-US" dirty="0"/>
              <a:t>©2024 Girl Scouts of Orange County. All Rights Reserved.  Not for public distribution.</a:t>
            </a:r>
          </a:p>
        </p:txBody>
      </p:sp>
    </p:spTree>
    <p:extLst>
      <p:ext uri="{BB962C8B-B14F-4D97-AF65-F5344CB8AC3E}">
        <p14:creationId xmlns:p14="http://schemas.microsoft.com/office/powerpoint/2010/main" val="1849073935"/>
      </p:ext>
    </p:extLst>
  </p:cSld>
  <p:clrMap bg1="lt1" tx1="dk1" bg2="lt2" tx2="dk2" accent1="accent1" accent2="accent2" accent3="accent3" accent4="accent4" accent5="accent5" accent6="accent6" hlink="hlink" folHlink="folHlink"/>
  <p:sldLayoutIdLst>
    <p:sldLayoutId id="2147484259" r:id="rId1"/>
    <p:sldLayoutId id="2147484262" r:id="rId2"/>
    <p:sldLayoutId id="2147484263" r:id="rId3"/>
    <p:sldLayoutId id="2147484264" r:id="rId4"/>
    <p:sldLayoutId id="2147484265" r:id="rId5"/>
    <p:sldLayoutId id="2147484266" r:id="rId6"/>
    <p:sldLayoutId id="2147484267" r:id="rId7"/>
    <p:sldLayoutId id="2147484269" r:id="rId8"/>
    <p:sldLayoutId id="2147484270" r:id="rId9"/>
    <p:sldLayoutId id="2147484271" r:id="rId10"/>
    <p:sldLayoutId id="2147484272" r:id="rId11"/>
    <p:sldLayoutId id="2147484273" r:id="rId12"/>
    <p:sldLayoutId id="2147484274" r:id="rId13"/>
    <p:sldLayoutId id="2147484275" r:id="rId14"/>
    <p:sldLayoutId id="2147484276" r:id="rId15"/>
    <p:sldLayoutId id="2147484277" r:id="rId16"/>
    <p:sldLayoutId id="2147484284" r:id="rId17"/>
    <p:sldLayoutId id="2147484285" r:id="rId18"/>
    <p:sldLayoutId id="2147484286" r:id="rId19"/>
    <p:sldLayoutId id="2147484287" r:id="rId20"/>
    <p:sldLayoutId id="2147484288" r:id="rId21"/>
    <p:sldLayoutId id="2147484289" r:id="rId22"/>
    <p:sldLayoutId id="2147484290" r:id="rId23"/>
    <p:sldLayoutId id="2147484291" r:id="rId24"/>
    <p:sldLayoutId id="2147484536" r:id="rId25"/>
  </p:sldLayoutIdLst>
  <p:transition>
    <p:fade/>
  </p:transition>
  <p:hf sldNum="0" hdr="0" dt="0"/>
  <p:txStyles>
    <p:titleStyle>
      <a:lvl1pPr algn="l" defTabSz="685783" rtl="0" eaLnBrk="1" latinLnBrk="0" hangingPunct="1">
        <a:lnSpc>
          <a:spcPct val="90000"/>
        </a:lnSpc>
        <a:spcBef>
          <a:spcPct val="0"/>
        </a:spcBef>
        <a:buNone/>
        <a:defRPr sz="1725" b="0" i="0" kern="1200">
          <a:solidFill>
            <a:schemeClr val="tx1"/>
          </a:solidFill>
          <a:latin typeface="+mn-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1500" b="0" i="0" kern="1200">
          <a:solidFill>
            <a:schemeClr val="tx1"/>
          </a:solidFill>
          <a:latin typeface="+mj-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b="0" i="0" kern="1200">
          <a:solidFill>
            <a:schemeClr val="tx1"/>
          </a:solidFill>
          <a:latin typeface="+mj-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mj-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mj-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mj-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0" userDrawn="1">
          <p15:clr>
            <a:srgbClr val="F26B43"/>
          </p15:clr>
        </p15:guide>
        <p15:guide id="2" pos="2880" userDrawn="1">
          <p15:clr>
            <a:srgbClr val="FDE53C"/>
          </p15:clr>
        </p15:guide>
        <p15:guide id="3" pos="5640" userDrawn="1">
          <p15:clr>
            <a:srgbClr val="F26B43"/>
          </p15:clr>
        </p15:guide>
        <p15:guide id="4" orient="horz" pos="1620" userDrawn="1">
          <p15:clr>
            <a:srgbClr val="FDE53C"/>
          </p15:clr>
        </p15:guide>
        <p15:guide id="5" orient="horz" pos="108" userDrawn="1">
          <p15:clr>
            <a:srgbClr val="F26B43"/>
          </p15:clr>
        </p15:guide>
        <p15:guide id="6" orient="horz" pos="3132" userDrawn="1">
          <p15:clr>
            <a:srgbClr val="F26B43"/>
          </p15:clr>
        </p15:guide>
        <p15:guide id="7" pos="2928" userDrawn="1">
          <p15:clr>
            <a:srgbClr val="F26B43"/>
          </p15:clr>
        </p15:guide>
        <p15:guide id="8" pos="2832" userDrawn="1">
          <p15:clr>
            <a:srgbClr val="F26B43"/>
          </p15:clr>
        </p15:guide>
        <p15:guide id="9" orient="horz" pos="432" userDrawn="1">
          <p15:clr>
            <a:srgbClr val="F26B43"/>
          </p15:clr>
        </p15:guide>
        <p15:guide id="10" orient="horz" pos="2808" userDrawn="1">
          <p15:clr>
            <a:srgbClr val="F26B43"/>
          </p15:clr>
        </p15:guide>
        <p15:guide id="11" pos="4320" userDrawn="1">
          <p15:clr>
            <a:srgbClr val="FDE53C"/>
          </p15:clr>
        </p15:guide>
        <p15:guide id="12" pos="1440" userDrawn="1">
          <p15:clr>
            <a:srgbClr val="FDE53C"/>
          </p15:clr>
        </p15:guide>
        <p15:guide id="13" pos="216" userDrawn="1">
          <p15:clr>
            <a:srgbClr val="F26B43"/>
          </p15:clr>
        </p15:guide>
        <p15:guide id="14" pos="4272" userDrawn="1">
          <p15:clr>
            <a:srgbClr val="F26B43"/>
          </p15:clr>
        </p15:guide>
        <p15:guide id="15" pos="4368" userDrawn="1">
          <p15:clr>
            <a:srgbClr val="F26B43"/>
          </p15:clr>
        </p15:guide>
        <p15:guide id="16" pos="5598" userDrawn="1">
          <p15:clr>
            <a:srgbClr val="F26B43"/>
          </p15:clr>
        </p15:guide>
        <p15:guide id="17" pos="2784" userDrawn="1">
          <p15:clr>
            <a:srgbClr val="F26B43"/>
          </p15:clr>
        </p15:guide>
        <p15:guide id="18" pos="1488" userDrawn="1">
          <p15:clr>
            <a:srgbClr val="F26B43"/>
          </p15:clr>
        </p15:guide>
        <p15:guide id="19" pos="1392" userDrawn="1">
          <p15:clr>
            <a:srgbClr val="F26B43"/>
          </p15:clr>
        </p15:guide>
        <p15:guide id="20" pos="168" userDrawn="1">
          <p15:clr>
            <a:srgbClr val="F26B43"/>
          </p15:clr>
        </p15:guide>
        <p15:guide id="21" orient="horz" pos="1566" userDrawn="1">
          <p15:clr>
            <a:srgbClr val="F26B43"/>
          </p15:clr>
        </p15:guide>
        <p15:guide id="22" orient="horz" pos="162" userDrawn="1">
          <p15:clr>
            <a:srgbClr val="F26B43"/>
          </p15:clr>
        </p15:guide>
        <p15:guide id="23" orient="horz" pos="3078" userDrawn="1">
          <p15:clr>
            <a:srgbClr val="F26B43"/>
          </p15:clr>
        </p15:guide>
        <p15:guide id="24" orient="horz" pos="1674" userDrawn="1">
          <p15:clr>
            <a:srgbClr val="F26B43"/>
          </p15:clr>
        </p15:guide>
        <p15:guide id="25" orient="horz" pos="228" userDrawn="1">
          <p15:clr>
            <a:srgbClr val="F26B43"/>
          </p15:clr>
        </p15:guide>
        <p15:guide id="26" pos="5544" userDrawn="1">
          <p15:clr>
            <a:srgbClr val="F26B43"/>
          </p15:clr>
        </p15:guide>
        <p15:guide id="27" pos="2980" userDrawn="1">
          <p15:clr>
            <a:srgbClr val="F26B43"/>
          </p15:clr>
        </p15:guide>
        <p15:guide id="28" orient="horz" pos="303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A38F4D-4518-8D46-8CB6-73F095E74D50}"/>
              </a:ext>
            </a:extLst>
          </p:cNvPr>
          <p:cNvSpPr>
            <a:spLocks noGrp="1"/>
          </p:cNvSpPr>
          <p:nvPr>
            <p:ph type="title"/>
          </p:nvPr>
        </p:nvSpPr>
        <p:spPr>
          <a:xfrm>
            <a:off x="180131" y="171451"/>
            <a:ext cx="8801100" cy="575117"/>
          </a:xfrm>
          <a:prstGeom prst="rect">
            <a:avLst/>
          </a:prstGeom>
        </p:spPr>
        <p:txBody>
          <a:bodyPr vert="horz" lIns="91440" tIns="45720" rIns="91440" bIns="45720" rtlCol="0" anchor="t">
            <a:noAutofit/>
          </a:bodyPr>
          <a:lstStyle/>
          <a:p>
            <a:r>
              <a:rPr lang="en-US" dirty="0"/>
              <a:t>Click to edit Master title style</a:t>
            </a:r>
            <a:br>
              <a:rPr lang="en-US" dirty="0"/>
            </a:br>
            <a:endParaRPr lang="en-US" dirty="0"/>
          </a:p>
        </p:txBody>
      </p:sp>
      <p:sp>
        <p:nvSpPr>
          <p:cNvPr id="3" name="Text Placeholder 2">
            <a:extLst>
              <a:ext uri="{FF2B5EF4-FFF2-40B4-BE49-F238E27FC236}">
                <a16:creationId xmlns:a16="http://schemas.microsoft.com/office/drawing/2014/main" id="{F85949CD-A843-AC4F-8BAD-DE1D309036C2}"/>
              </a:ext>
            </a:extLst>
          </p:cNvPr>
          <p:cNvSpPr>
            <a:spLocks noGrp="1"/>
          </p:cNvSpPr>
          <p:nvPr>
            <p:ph type="body" idx="1"/>
          </p:nvPr>
        </p:nvSpPr>
        <p:spPr>
          <a:xfrm>
            <a:off x="171450" y="1020337"/>
            <a:ext cx="8801100" cy="33779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6561DE8-2DCE-324B-AA4F-DF8DB003F4C6}"/>
              </a:ext>
            </a:extLst>
          </p:cNvPr>
          <p:cNvSpPr>
            <a:spLocks noGrp="1"/>
          </p:cNvSpPr>
          <p:nvPr>
            <p:ph type="sldNum" sz="quarter" idx="4"/>
          </p:nvPr>
        </p:nvSpPr>
        <p:spPr>
          <a:xfrm>
            <a:off x="8485459" y="4972051"/>
            <a:ext cx="550592" cy="182739"/>
          </a:xfrm>
          <a:prstGeom prst="rect">
            <a:avLst/>
          </a:prstGeom>
        </p:spPr>
        <p:txBody>
          <a:bodyPr vert="horz" lIns="91440" tIns="45720" rIns="91440" bIns="45720" rtlCol="0" anchor="t"/>
          <a:lstStyle>
            <a:lvl1pPr algn="r">
              <a:defRPr sz="600" b="0" i="0">
                <a:solidFill>
                  <a:schemeClr val="tx1"/>
                </a:solidFill>
                <a:latin typeface="Girl Scout Text Book" panose="02020003000000000000" pitchFamily="18" charset="0"/>
              </a:defRPr>
            </a:lvl1pPr>
          </a:lstStyle>
          <a:p>
            <a:fld id="{7691CCDB-B024-8747-B233-CAD1CBC7A901}" type="slidenum">
              <a:rPr lang="en-US" smtClean="0"/>
              <a:pPr/>
              <a:t>‹#›</a:t>
            </a:fld>
            <a:endParaRPr lang="en-US" dirty="0"/>
          </a:p>
        </p:txBody>
      </p:sp>
      <p:sp>
        <p:nvSpPr>
          <p:cNvPr id="9" name="Footer Placeholder 4">
            <a:extLst>
              <a:ext uri="{FF2B5EF4-FFF2-40B4-BE49-F238E27FC236}">
                <a16:creationId xmlns:a16="http://schemas.microsoft.com/office/drawing/2014/main" id="{E4CD6646-AD10-EB4C-8492-B944B92DDE90}"/>
              </a:ext>
            </a:extLst>
          </p:cNvPr>
          <p:cNvSpPr>
            <a:spLocks noGrp="1"/>
          </p:cNvSpPr>
          <p:nvPr>
            <p:ph type="ftr" sz="quarter" idx="3"/>
          </p:nvPr>
        </p:nvSpPr>
        <p:spPr>
          <a:xfrm>
            <a:off x="171449" y="4998093"/>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lang="en-US" sz="450" b="0" i="0" u="none" strike="noStrike" smtClean="0">
                <a:effectLst/>
                <a:latin typeface="Girl Scout Text Book" panose="02020003000000000000" pitchFamily="18" charset="0"/>
              </a:defRPr>
            </a:lvl1pPr>
          </a:lstStyle>
          <a:p>
            <a:r>
              <a:rPr lang="en-US" dirty="0"/>
              <a:t>©2024 Girl Scouts of Orange County. All Rights Reserved.  Not for public distribution.</a:t>
            </a:r>
          </a:p>
        </p:txBody>
      </p:sp>
    </p:spTree>
    <p:extLst>
      <p:ext uri="{BB962C8B-B14F-4D97-AF65-F5344CB8AC3E}">
        <p14:creationId xmlns:p14="http://schemas.microsoft.com/office/powerpoint/2010/main" val="3051202209"/>
      </p:ext>
    </p:extLst>
  </p:cSld>
  <p:clrMap bg1="lt1" tx1="dk1" bg2="lt2" tx2="dk2" accent1="accent1" accent2="accent2" accent3="accent3" accent4="accent4" accent5="accent5" accent6="accent6" hlink="hlink" folHlink="folHlink"/>
  <p:sldLayoutIdLst>
    <p:sldLayoutId id="2147484306" r:id="rId1"/>
    <p:sldLayoutId id="2147484309" r:id="rId2"/>
    <p:sldLayoutId id="2147484310" r:id="rId3"/>
    <p:sldLayoutId id="2147484311" r:id="rId4"/>
    <p:sldLayoutId id="2147484312" r:id="rId5"/>
    <p:sldLayoutId id="2147484313" r:id="rId6"/>
    <p:sldLayoutId id="2147484314" r:id="rId7"/>
    <p:sldLayoutId id="2147484316" r:id="rId8"/>
    <p:sldLayoutId id="2147484317" r:id="rId9"/>
    <p:sldLayoutId id="2147484318" r:id="rId10"/>
    <p:sldLayoutId id="2147484319" r:id="rId11"/>
    <p:sldLayoutId id="2147484320" r:id="rId12"/>
    <p:sldLayoutId id="2147484321" r:id="rId13"/>
    <p:sldLayoutId id="2147484322" r:id="rId14"/>
    <p:sldLayoutId id="2147484323" r:id="rId15"/>
    <p:sldLayoutId id="2147484324" r:id="rId16"/>
    <p:sldLayoutId id="2147484331" r:id="rId17"/>
    <p:sldLayoutId id="2147484332" r:id="rId18"/>
    <p:sldLayoutId id="2147484333" r:id="rId19"/>
    <p:sldLayoutId id="2147484334" r:id="rId20"/>
    <p:sldLayoutId id="2147484335" r:id="rId21"/>
    <p:sldLayoutId id="2147484336" r:id="rId22"/>
    <p:sldLayoutId id="2147484337" r:id="rId23"/>
    <p:sldLayoutId id="2147484338" r:id="rId24"/>
    <p:sldLayoutId id="2147484535" r:id="rId25"/>
  </p:sldLayoutIdLst>
  <p:transition>
    <p:fade/>
  </p:transition>
  <p:hf sldNum="0" hdr="0" dt="0"/>
  <p:txStyles>
    <p:titleStyle>
      <a:lvl1pPr algn="l" defTabSz="685783" rtl="0" eaLnBrk="1" latinLnBrk="0" hangingPunct="1">
        <a:lnSpc>
          <a:spcPct val="90000"/>
        </a:lnSpc>
        <a:spcBef>
          <a:spcPct val="0"/>
        </a:spcBef>
        <a:buNone/>
        <a:defRPr sz="1725" b="0" i="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1500" b="0" i="0" kern="1200">
          <a:solidFill>
            <a:schemeClr val="tx1"/>
          </a:solidFill>
          <a:latin typeface="+mj-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b="0" i="0" kern="1200">
          <a:solidFill>
            <a:schemeClr val="tx1"/>
          </a:solidFill>
          <a:latin typeface="+mj-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mj-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mj-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mj-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0">
          <p15:clr>
            <a:srgbClr val="F26B43"/>
          </p15:clr>
        </p15:guide>
        <p15:guide id="2" pos="2880">
          <p15:clr>
            <a:srgbClr val="FDE53C"/>
          </p15:clr>
        </p15:guide>
        <p15:guide id="3" pos="5640">
          <p15:clr>
            <a:srgbClr val="F26B43"/>
          </p15:clr>
        </p15:guide>
        <p15:guide id="4" orient="horz" pos="1620">
          <p15:clr>
            <a:srgbClr val="FDE53C"/>
          </p15:clr>
        </p15:guide>
        <p15:guide id="5" orient="horz" pos="108">
          <p15:clr>
            <a:srgbClr val="F26B43"/>
          </p15:clr>
        </p15:guide>
        <p15:guide id="6" orient="horz" pos="3132">
          <p15:clr>
            <a:srgbClr val="F26B43"/>
          </p15:clr>
        </p15:guide>
        <p15:guide id="7" pos="2928">
          <p15:clr>
            <a:srgbClr val="F26B43"/>
          </p15:clr>
        </p15:guide>
        <p15:guide id="8" pos="2832">
          <p15:clr>
            <a:srgbClr val="F26B43"/>
          </p15:clr>
        </p15:guide>
        <p15:guide id="9" orient="horz" pos="432">
          <p15:clr>
            <a:srgbClr val="F26B43"/>
          </p15:clr>
        </p15:guide>
        <p15:guide id="10" orient="horz" pos="2808">
          <p15:clr>
            <a:srgbClr val="F26B43"/>
          </p15:clr>
        </p15:guide>
        <p15:guide id="11" pos="4320">
          <p15:clr>
            <a:srgbClr val="FDE53C"/>
          </p15:clr>
        </p15:guide>
        <p15:guide id="12" pos="1440">
          <p15:clr>
            <a:srgbClr val="FDE53C"/>
          </p15:clr>
        </p15:guide>
        <p15:guide id="13" pos="216">
          <p15:clr>
            <a:srgbClr val="F26B43"/>
          </p15:clr>
        </p15:guide>
        <p15:guide id="14" pos="4272">
          <p15:clr>
            <a:srgbClr val="F26B43"/>
          </p15:clr>
        </p15:guide>
        <p15:guide id="15" pos="4368">
          <p15:clr>
            <a:srgbClr val="F26B43"/>
          </p15:clr>
        </p15:guide>
        <p15:guide id="16" pos="5598">
          <p15:clr>
            <a:srgbClr val="F26B43"/>
          </p15:clr>
        </p15:guide>
        <p15:guide id="17" pos="2784">
          <p15:clr>
            <a:srgbClr val="F26B43"/>
          </p15:clr>
        </p15:guide>
        <p15:guide id="18" pos="1488">
          <p15:clr>
            <a:srgbClr val="F26B43"/>
          </p15:clr>
        </p15:guide>
        <p15:guide id="19" pos="1392">
          <p15:clr>
            <a:srgbClr val="F26B43"/>
          </p15:clr>
        </p15:guide>
        <p15:guide id="20" pos="168">
          <p15:clr>
            <a:srgbClr val="F26B43"/>
          </p15:clr>
        </p15:guide>
        <p15:guide id="21" orient="horz" pos="1566">
          <p15:clr>
            <a:srgbClr val="F26B43"/>
          </p15:clr>
        </p15:guide>
        <p15:guide id="22" orient="horz" pos="162">
          <p15:clr>
            <a:srgbClr val="F26B43"/>
          </p15:clr>
        </p15:guide>
        <p15:guide id="23" orient="horz" pos="3078">
          <p15:clr>
            <a:srgbClr val="F26B43"/>
          </p15:clr>
        </p15:guide>
        <p15:guide id="24" orient="horz" pos="1674">
          <p15:clr>
            <a:srgbClr val="F26B43"/>
          </p15:clr>
        </p15:guide>
        <p15:guide id="25" orient="horz" pos="228">
          <p15:clr>
            <a:srgbClr val="F26B43"/>
          </p15:clr>
        </p15:guide>
        <p15:guide id="26" pos="5544">
          <p15:clr>
            <a:srgbClr val="F26B43"/>
          </p15:clr>
        </p15:guide>
        <p15:guide id="27" pos="2980">
          <p15:clr>
            <a:srgbClr val="F26B43"/>
          </p15:clr>
        </p15:guide>
        <p15:guide id="28" orient="horz" pos="303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A38F4D-4518-8D46-8CB6-73F095E74D50}"/>
              </a:ext>
            </a:extLst>
          </p:cNvPr>
          <p:cNvSpPr>
            <a:spLocks noGrp="1"/>
          </p:cNvSpPr>
          <p:nvPr>
            <p:ph type="title"/>
          </p:nvPr>
        </p:nvSpPr>
        <p:spPr>
          <a:xfrm>
            <a:off x="180131" y="171451"/>
            <a:ext cx="8801100" cy="575117"/>
          </a:xfrm>
          <a:prstGeom prst="rect">
            <a:avLst/>
          </a:prstGeom>
        </p:spPr>
        <p:txBody>
          <a:bodyPr vert="horz" lIns="91440" tIns="45720" rIns="91440" bIns="45720" rtlCol="0" anchor="t">
            <a:noAutofit/>
          </a:bodyPr>
          <a:lstStyle/>
          <a:p>
            <a:r>
              <a:rPr lang="en-US" dirty="0"/>
              <a:t>Click to edit Master title style</a:t>
            </a:r>
            <a:br>
              <a:rPr lang="en-US" dirty="0"/>
            </a:br>
            <a:endParaRPr lang="en-US" dirty="0"/>
          </a:p>
        </p:txBody>
      </p:sp>
      <p:sp>
        <p:nvSpPr>
          <p:cNvPr id="3" name="Text Placeholder 2">
            <a:extLst>
              <a:ext uri="{FF2B5EF4-FFF2-40B4-BE49-F238E27FC236}">
                <a16:creationId xmlns:a16="http://schemas.microsoft.com/office/drawing/2014/main" id="{F85949CD-A843-AC4F-8BAD-DE1D309036C2}"/>
              </a:ext>
            </a:extLst>
          </p:cNvPr>
          <p:cNvSpPr>
            <a:spLocks noGrp="1"/>
          </p:cNvSpPr>
          <p:nvPr>
            <p:ph type="body" idx="1"/>
          </p:nvPr>
        </p:nvSpPr>
        <p:spPr>
          <a:xfrm>
            <a:off x="171450" y="1020337"/>
            <a:ext cx="8801100" cy="337797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6561DE8-2DCE-324B-AA4F-DF8DB003F4C6}"/>
              </a:ext>
            </a:extLst>
          </p:cNvPr>
          <p:cNvSpPr>
            <a:spLocks noGrp="1"/>
          </p:cNvSpPr>
          <p:nvPr>
            <p:ph type="sldNum" sz="quarter" idx="4"/>
          </p:nvPr>
        </p:nvSpPr>
        <p:spPr>
          <a:xfrm>
            <a:off x="8485459" y="4972051"/>
            <a:ext cx="550592" cy="182739"/>
          </a:xfrm>
          <a:prstGeom prst="rect">
            <a:avLst/>
          </a:prstGeom>
        </p:spPr>
        <p:txBody>
          <a:bodyPr vert="horz" lIns="91440" tIns="45720" rIns="91440" bIns="45720" rtlCol="0" anchor="t"/>
          <a:lstStyle>
            <a:lvl1pPr algn="r">
              <a:defRPr sz="600" b="0" i="0">
                <a:solidFill>
                  <a:schemeClr val="tx1"/>
                </a:solidFill>
                <a:latin typeface="Girl Scout Text Book" panose="02020003000000000000" pitchFamily="18" charset="0"/>
              </a:defRPr>
            </a:lvl1pPr>
          </a:lstStyle>
          <a:p>
            <a:fld id="{7691CCDB-B024-8747-B233-CAD1CBC7A901}" type="slidenum">
              <a:rPr lang="en-US" smtClean="0"/>
              <a:pPr/>
              <a:t>‹#›</a:t>
            </a:fld>
            <a:endParaRPr lang="en-US" dirty="0"/>
          </a:p>
        </p:txBody>
      </p:sp>
      <p:sp>
        <p:nvSpPr>
          <p:cNvPr id="9" name="Footer Placeholder 4">
            <a:extLst>
              <a:ext uri="{FF2B5EF4-FFF2-40B4-BE49-F238E27FC236}">
                <a16:creationId xmlns:a16="http://schemas.microsoft.com/office/drawing/2014/main" id="{E4CD6646-AD10-EB4C-8492-B944B92DDE90}"/>
              </a:ext>
            </a:extLst>
          </p:cNvPr>
          <p:cNvSpPr>
            <a:spLocks noGrp="1"/>
          </p:cNvSpPr>
          <p:nvPr>
            <p:ph type="ftr" sz="quarter" idx="3"/>
          </p:nvPr>
        </p:nvSpPr>
        <p:spPr>
          <a:xfrm>
            <a:off x="171449" y="4998093"/>
            <a:ext cx="5673297" cy="154578"/>
          </a:xfrm>
          <a:prstGeom prst="rect">
            <a:avLst/>
          </a:prstGeom>
        </p:spPr>
        <p:txBody>
          <a:bodyPr vert="horz" lIns="91440" tIns="45720" rIns="91440" bIns="45720" rtlCol="0" anchor="b"/>
          <a:lstStyle>
            <a:lvl1pPr marL="0" marR="0" indent="0" algn="l" defTabSz="685783" rtl="0" eaLnBrk="1" fontAlgn="auto" latinLnBrk="0" hangingPunct="1">
              <a:lnSpc>
                <a:spcPct val="100000"/>
              </a:lnSpc>
              <a:spcBef>
                <a:spcPts val="0"/>
              </a:spcBef>
              <a:spcAft>
                <a:spcPts val="0"/>
              </a:spcAft>
              <a:buClrTx/>
              <a:buSzTx/>
              <a:buFontTx/>
              <a:buNone/>
              <a:tabLst/>
              <a:defRPr lang="en-US" sz="450" b="0" i="0" u="none" strike="noStrike" smtClean="0">
                <a:effectLst/>
                <a:latin typeface="Girl Scout Text Book" panose="02020003000000000000" pitchFamily="18" charset="0"/>
              </a:defRPr>
            </a:lvl1pPr>
          </a:lstStyle>
          <a:p>
            <a:r>
              <a:rPr lang="en-US" dirty="0"/>
              <a:t>©2024 Girl Scouts of Orange County. All Rights Reserved.  Not for public distribution.</a:t>
            </a:r>
          </a:p>
        </p:txBody>
      </p:sp>
    </p:spTree>
    <p:extLst>
      <p:ext uri="{BB962C8B-B14F-4D97-AF65-F5344CB8AC3E}">
        <p14:creationId xmlns:p14="http://schemas.microsoft.com/office/powerpoint/2010/main" val="3396597522"/>
      </p:ext>
    </p:extLst>
  </p:cSld>
  <p:clrMap bg1="lt1" tx1="dk1" bg2="lt2" tx2="dk2" accent1="accent1" accent2="accent2" accent3="accent3" accent4="accent4" accent5="accent5" accent6="accent6" hlink="hlink" folHlink="folHlink"/>
  <p:sldLayoutIdLst>
    <p:sldLayoutId id="2147484341" r:id="rId1"/>
    <p:sldLayoutId id="2147484344" r:id="rId2"/>
    <p:sldLayoutId id="2147484345" r:id="rId3"/>
    <p:sldLayoutId id="2147484346" r:id="rId4"/>
    <p:sldLayoutId id="2147484347" r:id="rId5"/>
    <p:sldLayoutId id="2147484348" r:id="rId6"/>
    <p:sldLayoutId id="2147484349" r:id="rId7"/>
    <p:sldLayoutId id="2147484351" r:id="rId8"/>
    <p:sldLayoutId id="2147484352" r:id="rId9"/>
    <p:sldLayoutId id="2147484353" r:id="rId10"/>
    <p:sldLayoutId id="2147484354" r:id="rId11"/>
    <p:sldLayoutId id="2147484355" r:id="rId12"/>
    <p:sldLayoutId id="2147484356" r:id="rId13"/>
    <p:sldLayoutId id="2147484357" r:id="rId14"/>
    <p:sldLayoutId id="2147484358" r:id="rId15"/>
    <p:sldLayoutId id="2147484359" r:id="rId16"/>
    <p:sldLayoutId id="2147484366" r:id="rId17"/>
    <p:sldLayoutId id="2147484367" r:id="rId18"/>
    <p:sldLayoutId id="2147484368" r:id="rId19"/>
    <p:sldLayoutId id="2147484369" r:id="rId20"/>
    <p:sldLayoutId id="2147484370" r:id="rId21"/>
    <p:sldLayoutId id="2147484371" r:id="rId22"/>
    <p:sldLayoutId id="2147484372" r:id="rId23"/>
    <p:sldLayoutId id="2147484373" r:id="rId24"/>
    <p:sldLayoutId id="2147484537" r:id="rId25"/>
  </p:sldLayoutIdLst>
  <p:transition>
    <p:fade/>
  </p:transition>
  <p:hf sldNum="0" hdr="0" dt="0"/>
  <p:txStyles>
    <p:titleStyle>
      <a:lvl1pPr algn="l" defTabSz="685783" rtl="0" eaLnBrk="1" latinLnBrk="0" hangingPunct="1">
        <a:lnSpc>
          <a:spcPct val="90000"/>
        </a:lnSpc>
        <a:spcBef>
          <a:spcPct val="0"/>
        </a:spcBef>
        <a:buNone/>
        <a:defRPr sz="1725" b="0" i="0" kern="1200">
          <a:solidFill>
            <a:schemeClr val="tx1"/>
          </a:solidFill>
          <a:latin typeface="+mn-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1500" b="0" i="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350" b="0" i="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200" b="0" i="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050" b="0" i="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0">
          <p15:clr>
            <a:srgbClr val="F26B43"/>
          </p15:clr>
        </p15:guide>
        <p15:guide id="2" pos="2880">
          <p15:clr>
            <a:srgbClr val="FDE53C"/>
          </p15:clr>
        </p15:guide>
        <p15:guide id="3" pos="5640">
          <p15:clr>
            <a:srgbClr val="F26B43"/>
          </p15:clr>
        </p15:guide>
        <p15:guide id="4" orient="horz" pos="1620">
          <p15:clr>
            <a:srgbClr val="FDE53C"/>
          </p15:clr>
        </p15:guide>
        <p15:guide id="5" orient="horz" pos="108">
          <p15:clr>
            <a:srgbClr val="F26B43"/>
          </p15:clr>
        </p15:guide>
        <p15:guide id="6" orient="horz" pos="3132">
          <p15:clr>
            <a:srgbClr val="F26B43"/>
          </p15:clr>
        </p15:guide>
        <p15:guide id="7" pos="2928">
          <p15:clr>
            <a:srgbClr val="F26B43"/>
          </p15:clr>
        </p15:guide>
        <p15:guide id="8" pos="2832">
          <p15:clr>
            <a:srgbClr val="F26B43"/>
          </p15:clr>
        </p15:guide>
        <p15:guide id="9" orient="horz" pos="432">
          <p15:clr>
            <a:srgbClr val="F26B43"/>
          </p15:clr>
        </p15:guide>
        <p15:guide id="10" orient="horz" pos="2808">
          <p15:clr>
            <a:srgbClr val="F26B43"/>
          </p15:clr>
        </p15:guide>
        <p15:guide id="11" pos="4320">
          <p15:clr>
            <a:srgbClr val="FDE53C"/>
          </p15:clr>
        </p15:guide>
        <p15:guide id="12" pos="1440">
          <p15:clr>
            <a:srgbClr val="FDE53C"/>
          </p15:clr>
        </p15:guide>
        <p15:guide id="13" pos="216">
          <p15:clr>
            <a:srgbClr val="F26B43"/>
          </p15:clr>
        </p15:guide>
        <p15:guide id="14" pos="4272">
          <p15:clr>
            <a:srgbClr val="F26B43"/>
          </p15:clr>
        </p15:guide>
        <p15:guide id="15" pos="4368">
          <p15:clr>
            <a:srgbClr val="F26B43"/>
          </p15:clr>
        </p15:guide>
        <p15:guide id="16" pos="5598">
          <p15:clr>
            <a:srgbClr val="F26B43"/>
          </p15:clr>
        </p15:guide>
        <p15:guide id="17" pos="2784">
          <p15:clr>
            <a:srgbClr val="F26B43"/>
          </p15:clr>
        </p15:guide>
        <p15:guide id="18" pos="1488">
          <p15:clr>
            <a:srgbClr val="F26B43"/>
          </p15:clr>
        </p15:guide>
        <p15:guide id="19" pos="1392">
          <p15:clr>
            <a:srgbClr val="F26B43"/>
          </p15:clr>
        </p15:guide>
        <p15:guide id="20" pos="168">
          <p15:clr>
            <a:srgbClr val="F26B43"/>
          </p15:clr>
        </p15:guide>
        <p15:guide id="21" orient="horz" pos="1566">
          <p15:clr>
            <a:srgbClr val="F26B43"/>
          </p15:clr>
        </p15:guide>
        <p15:guide id="22" orient="horz" pos="162">
          <p15:clr>
            <a:srgbClr val="F26B43"/>
          </p15:clr>
        </p15:guide>
        <p15:guide id="23" orient="horz" pos="3078">
          <p15:clr>
            <a:srgbClr val="F26B43"/>
          </p15:clr>
        </p15:guide>
        <p15:guide id="24" orient="horz" pos="1674">
          <p15:clr>
            <a:srgbClr val="F26B43"/>
          </p15:clr>
        </p15:guide>
        <p15:guide id="25" orient="horz" pos="228">
          <p15:clr>
            <a:srgbClr val="F26B43"/>
          </p15:clr>
        </p15:guide>
        <p15:guide id="26" pos="5544">
          <p15:clr>
            <a:srgbClr val="F26B43"/>
          </p15:clr>
        </p15:guide>
        <p15:guide id="27" pos="2980">
          <p15:clr>
            <a:srgbClr val="F26B43"/>
          </p15:clr>
        </p15:guide>
        <p15:guide id="28" orient="horz" pos="30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0.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50.xml"/><Relationship Id="rId4" Type="http://schemas.openxmlformats.org/officeDocument/2006/relationships/hyperlink" Target="https://www.girlscoutsoc.org/en/discover/our-council/search-staff-directory-leadership.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8.xml"/><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43.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4.xml"/><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43.xml"/></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6.xml"/><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7.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8.xml"/><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9.xml"/><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0.xml"/><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1.xml"/><Relationship Id="rId1" Type="http://schemas.openxmlformats.org/officeDocument/2006/relationships/slideLayout" Target="../slideLayouts/slideLayout43.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2.xml"/><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3.xml"/><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4.xm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5.xml"/><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6.xml"/><Relationship Id="rId1" Type="http://schemas.openxmlformats.org/officeDocument/2006/relationships/slideLayout" Target="../slideLayouts/slideLayout27.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7.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6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8.xml"/><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9.xml"/><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0.xml"/><Relationship Id="rId1" Type="http://schemas.openxmlformats.org/officeDocument/2006/relationships/slideLayout" Target="../slideLayouts/slideLayout27.xml"/></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1.xml"/><Relationship Id="rId1" Type="http://schemas.openxmlformats.org/officeDocument/2006/relationships/slideLayout" Target="../slideLayouts/slideLayout43.xml"/></Relationships>
</file>

<file path=ppt/slides/_rels/slide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2.xml"/><Relationship Id="rId1" Type="http://schemas.openxmlformats.org/officeDocument/2006/relationships/slideLayout" Target="../slideLayouts/slideLayout27.xml"/></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3.xml"/><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4.xml"/><Relationship Id="rId1" Type="http://schemas.openxmlformats.org/officeDocument/2006/relationships/slideLayout" Target="../slideLayouts/slideLayout27.xml"/></Relationships>
</file>

<file path=ppt/slides/_rels/slide6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5.xml"/><Relationship Id="rId1" Type="http://schemas.openxmlformats.org/officeDocument/2006/relationships/slideLayout" Target="../slideLayouts/slideLayout27.xml"/></Relationships>
</file>

<file path=ppt/slides/_rels/slide6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6.xml"/><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7.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4.xml"/><Relationship Id="rId4" Type="http://schemas.openxmlformats.org/officeDocument/2006/relationships/image" Target="../media/image18.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37C502-BD23-43FE-8059-168480721DD7}"/>
              </a:ext>
            </a:extLst>
          </p:cNvPr>
          <p:cNvSpPr>
            <a:spLocks noGrp="1"/>
          </p:cNvSpPr>
          <p:nvPr>
            <p:ph type="ftr" sz="quarter" idx="3"/>
          </p:nvPr>
        </p:nvSpPr>
        <p:spPr/>
        <p:txBody>
          <a:bodyPr/>
          <a:lstStyle/>
          <a:p>
            <a:r>
              <a:rPr lang="en-US" dirty="0"/>
              <a:t>©2024 Girl Scouts of Orange County. All Rights Reserved.  Not for public distribution.</a:t>
            </a:r>
          </a:p>
        </p:txBody>
      </p:sp>
      <p:sp>
        <p:nvSpPr>
          <p:cNvPr id="4" name="TextBox 3">
            <a:extLst>
              <a:ext uri="{FF2B5EF4-FFF2-40B4-BE49-F238E27FC236}">
                <a16:creationId xmlns:a16="http://schemas.microsoft.com/office/drawing/2014/main" id="{091340A4-1744-47E5-82C4-923B0A82A488}"/>
              </a:ext>
            </a:extLst>
          </p:cNvPr>
          <p:cNvSpPr txBox="1"/>
          <p:nvPr/>
        </p:nvSpPr>
        <p:spPr>
          <a:xfrm>
            <a:off x="91440" y="-444084"/>
            <a:ext cx="9052560" cy="3657600"/>
          </a:xfrm>
          <a:prstGeom prst="rect">
            <a:avLst/>
          </a:prstGeom>
          <a:noFill/>
          <a:ln>
            <a:noFill/>
          </a:ln>
        </p:spPr>
        <p:txBody>
          <a:bodyPr vert="horz" wrap="square" lIns="91440" tIns="45720" rIns="91440" bIns="45720" rtlCol="0" anchor="b">
            <a:noAutofit/>
          </a:bodyPr>
          <a:lstStyle/>
          <a:p>
            <a:pPr algn="ctr"/>
            <a:r>
              <a:rPr lang="en-US" sz="3600" b="1" dirty="0">
                <a:solidFill>
                  <a:schemeClr val="bg1"/>
                </a:solidFill>
              </a:rPr>
              <a:t>STOP</a:t>
            </a:r>
          </a:p>
          <a:p>
            <a:pPr algn="ctr"/>
            <a:r>
              <a:rPr lang="en-US" sz="1800" b="1" dirty="0">
                <a:solidFill>
                  <a:schemeClr val="bg1"/>
                </a:solidFill>
              </a:rPr>
              <a:t>Before using this template, </a:t>
            </a:r>
          </a:p>
          <a:p>
            <a:pPr algn="ctr"/>
            <a:r>
              <a:rPr lang="en-US" sz="1800" b="1" dirty="0">
                <a:solidFill>
                  <a:schemeClr val="bg1"/>
                </a:solidFill>
              </a:rPr>
              <a:t>save a copy to your computer.</a:t>
            </a:r>
          </a:p>
          <a:p>
            <a:pPr algn="ctr"/>
            <a:endParaRPr lang="en-US" sz="1800" b="1" dirty="0">
              <a:solidFill>
                <a:schemeClr val="bg1"/>
              </a:solidFill>
            </a:endParaRPr>
          </a:p>
          <a:p>
            <a:pPr algn="ctr"/>
            <a:r>
              <a:rPr lang="en-US" sz="1800" i="1" dirty="0">
                <a:solidFill>
                  <a:schemeClr val="bg1"/>
                </a:solidFill>
              </a:rPr>
              <a:t>This is a shared template, any changes you make to the SharePoint versions will affect others.</a:t>
            </a:r>
          </a:p>
        </p:txBody>
      </p:sp>
      <p:pic>
        <p:nvPicPr>
          <p:cNvPr id="8" name="Graphic 7" descr="Warning with solid fill">
            <a:extLst>
              <a:ext uri="{FF2B5EF4-FFF2-40B4-BE49-F238E27FC236}">
                <a16:creationId xmlns:a16="http://schemas.microsoft.com/office/drawing/2014/main" id="{08C4B0B9-18E9-4E15-969D-FC13A3A7569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791779" y="233739"/>
            <a:ext cx="1560443" cy="1371600"/>
          </a:xfrm>
          <a:prstGeom prst="rect">
            <a:avLst/>
          </a:prstGeom>
        </p:spPr>
      </p:pic>
      <p:pic>
        <p:nvPicPr>
          <p:cNvPr id="5" name="Picture 4" descr="A screenshot of a phone&#10;&#10;Description automatically generated">
            <a:extLst>
              <a:ext uri="{FF2B5EF4-FFF2-40B4-BE49-F238E27FC236}">
                <a16:creationId xmlns:a16="http://schemas.microsoft.com/office/drawing/2014/main" id="{97077048-3C1F-799B-D51E-C67C342BDF5D}"/>
              </a:ext>
            </a:extLst>
          </p:cNvPr>
          <p:cNvPicPr>
            <a:picLocks noChangeAspect="1"/>
          </p:cNvPicPr>
          <p:nvPr/>
        </p:nvPicPr>
        <p:blipFill rotWithShape="1">
          <a:blip r:embed="rId4"/>
          <a:srcRect b="46347"/>
          <a:stretch/>
        </p:blipFill>
        <p:spPr>
          <a:xfrm>
            <a:off x="4214465" y="3360420"/>
            <a:ext cx="715070" cy="1454576"/>
          </a:xfrm>
          <a:prstGeom prst="rect">
            <a:avLst/>
          </a:prstGeom>
        </p:spPr>
      </p:pic>
    </p:spTree>
    <p:extLst>
      <p:ext uri="{BB962C8B-B14F-4D97-AF65-F5344CB8AC3E}">
        <p14:creationId xmlns:p14="http://schemas.microsoft.com/office/powerpoint/2010/main" val="45552728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2B01F38-99C3-4295-8B02-411BA6D753C0}"/>
              </a:ext>
            </a:extLst>
          </p:cNvPr>
          <p:cNvSpPr>
            <a:spLocks noGrp="1"/>
          </p:cNvSpPr>
          <p:nvPr>
            <p:ph type="body" sz="quarter" idx="14"/>
          </p:nvPr>
        </p:nvSpPr>
        <p:spPr>
          <a:xfrm>
            <a:off x="171450" y="1936253"/>
            <a:ext cx="8801100" cy="2286000"/>
          </a:xfrm>
        </p:spPr>
        <p:txBody>
          <a:bodyPr vert="horz" lIns="68580" tIns="34290" rIns="68580" bIns="34290" numCol="2" spcCol="91440" rtlCol="0" anchor="t">
            <a:normAutofit/>
          </a:bodyPr>
          <a:lstStyle/>
          <a:p>
            <a:pPr>
              <a:lnSpc>
                <a:spcPct val="114000"/>
              </a:lnSpc>
              <a:spcBef>
                <a:spcPts val="0"/>
              </a:spcBef>
            </a:pPr>
            <a:r>
              <a:rPr lang="en-US" sz="1800" dirty="0">
                <a:latin typeface="+mn-lt"/>
              </a:rPr>
              <a:t>I will do my best to be</a:t>
            </a:r>
          </a:p>
          <a:p>
            <a:pPr>
              <a:lnSpc>
                <a:spcPct val="114000"/>
              </a:lnSpc>
              <a:spcBef>
                <a:spcPts val="0"/>
              </a:spcBef>
            </a:pPr>
            <a:r>
              <a:rPr lang="en-US" sz="1800" dirty="0">
                <a:latin typeface="+mn-lt"/>
              </a:rPr>
              <a:t>    honest and fair,</a:t>
            </a:r>
          </a:p>
          <a:p>
            <a:pPr>
              <a:lnSpc>
                <a:spcPct val="114000"/>
              </a:lnSpc>
              <a:spcBef>
                <a:spcPts val="0"/>
              </a:spcBef>
            </a:pPr>
            <a:r>
              <a:rPr lang="en-US" sz="1800" dirty="0">
                <a:latin typeface="+mn-lt"/>
              </a:rPr>
              <a:t>    friendly and helpful,</a:t>
            </a:r>
          </a:p>
          <a:p>
            <a:pPr>
              <a:lnSpc>
                <a:spcPct val="114000"/>
              </a:lnSpc>
              <a:spcBef>
                <a:spcPts val="0"/>
              </a:spcBef>
            </a:pPr>
            <a:r>
              <a:rPr lang="en-US" sz="1800" dirty="0">
                <a:latin typeface="+mn-lt"/>
              </a:rPr>
              <a:t>    considerate and caring, </a:t>
            </a:r>
          </a:p>
          <a:p>
            <a:pPr>
              <a:lnSpc>
                <a:spcPct val="114000"/>
              </a:lnSpc>
              <a:spcBef>
                <a:spcPts val="0"/>
              </a:spcBef>
            </a:pPr>
            <a:r>
              <a:rPr lang="en-US" sz="1800" dirty="0">
                <a:latin typeface="+mn-lt"/>
              </a:rPr>
              <a:t>    courageous and strong, </a:t>
            </a:r>
          </a:p>
          <a:p>
            <a:pPr>
              <a:lnSpc>
                <a:spcPct val="113999"/>
              </a:lnSpc>
              <a:spcBef>
                <a:spcPts val="0"/>
              </a:spcBef>
            </a:pPr>
            <a:r>
              <a:rPr lang="en-US" sz="1800" dirty="0">
                <a:latin typeface="+mn-lt"/>
              </a:rPr>
              <a:t>    </a:t>
            </a:r>
            <a:r>
              <a:rPr lang="en-US" sz="1800" spc="-70" dirty="0">
                <a:latin typeface="+mn-lt"/>
              </a:rPr>
              <a:t>And responsible for what I say and do, </a:t>
            </a:r>
          </a:p>
          <a:p>
            <a:pPr>
              <a:lnSpc>
                <a:spcPct val="114000"/>
              </a:lnSpc>
              <a:spcBef>
                <a:spcPts val="0"/>
              </a:spcBef>
            </a:pPr>
            <a:endParaRPr lang="en-US" sz="1800" dirty="0">
              <a:latin typeface="+mn-lt"/>
            </a:endParaRPr>
          </a:p>
          <a:p>
            <a:pPr>
              <a:lnSpc>
                <a:spcPct val="114000"/>
              </a:lnSpc>
              <a:spcBef>
                <a:spcPts val="0"/>
              </a:spcBef>
            </a:pPr>
            <a:endParaRPr lang="en-US" sz="1800" dirty="0">
              <a:latin typeface="+mn-lt"/>
            </a:endParaRPr>
          </a:p>
          <a:p>
            <a:pPr>
              <a:lnSpc>
                <a:spcPct val="113999"/>
              </a:lnSpc>
              <a:spcBef>
                <a:spcPts val="0"/>
              </a:spcBef>
            </a:pPr>
            <a:r>
              <a:rPr lang="en-US" sz="1800" dirty="0">
                <a:latin typeface="+mn-lt"/>
              </a:rPr>
              <a:t>    and to respect myself and others, </a:t>
            </a:r>
          </a:p>
          <a:p>
            <a:pPr>
              <a:lnSpc>
                <a:spcPct val="114000"/>
              </a:lnSpc>
              <a:spcBef>
                <a:spcPts val="0"/>
              </a:spcBef>
            </a:pPr>
            <a:r>
              <a:rPr lang="en-US" sz="1800" dirty="0">
                <a:latin typeface="+mn-lt"/>
              </a:rPr>
              <a:t>    respect authority,</a:t>
            </a:r>
          </a:p>
          <a:p>
            <a:pPr>
              <a:lnSpc>
                <a:spcPct val="114000"/>
              </a:lnSpc>
              <a:spcBef>
                <a:spcPts val="0"/>
              </a:spcBef>
            </a:pPr>
            <a:r>
              <a:rPr lang="en-US" sz="1800" dirty="0">
                <a:latin typeface="+mn-lt"/>
              </a:rPr>
              <a:t>    use resources wisely,</a:t>
            </a:r>
          </a:p>
          <a:p>
            <a:pPr>
              <a:lnSpc>
                <a:spcPct val="114000"/>
              </a:lnSpc>
              <a:spcBef>
                <a:spcPts val="0"/>
              </a:spcBef>
            </a:pPr>
            <a:r>
              <a:rPr lang="en-US" sz="1800" dirty="0">
                <a:latin typeface="+mn-lt"/>
              </a:rPr>
              <a:t>    make the world a better place, </a:t>
            </a:r>
          </a:p>
          <a:p>
            <a:pPr>
              <a:lnSpc>
                <a:spcPct val="113999"/>
              </a:lnSpc>
              <a:spcBef>
                <a:spcPts val="0"/>
              </a:spcBef>
            </a:pPr>
            <a:r>
              <a:rPr lang="en-US" sz="1800" dirty="0">
                <a:latin typeface="+mn-lt"/>
              </a:rPr>
              <a:t>    and be a sister to every Girl Scout. </a:t>
            </a:r>
          </a:p>
        </p:txBody>
      </p:sp>
      <p:sp>
        <p:nvSpPr>
          <p:cNvPr id="2" name="Footer Placeholder 1">
            <a:extLst>
              <a:ext uri="{FF2B5EF4-FFF2-40B4-BE49-F238E27FC236}">
                <a16:creationId xmlns:a16="http://schemas.microsoft.com/office/drawing/2014/main" id="{A7F1BC9A-28F0-4602-8F40-311A7954AC6B}"/>
              </a:ext>
            </a:extLst>
          </p:cNvPr>
          <p:cNvSpPr>
            <a:spLocks noGrp="1"/>
          </p:cNvSpPr>
          <p:nvPr>
            <p:ph type="ftr" sz="quarter" idx="19"/>
          </p:nvPr>
        </p:nvSpPr>
        <p:spPr/>
        <p:txBody>
          <a:bodyPr/>
          <a:lstStyle/>
          <a:p>
            <a:r>
              <a:rPr lang="en-US" dirty="0"/>
              <a:t>©2024 Girl Scouts of Orange County. All Rights Reserved.  Not for public distribution.</a:t>
            </a:r>
          </a:p>
        </p:txBody>
      </p:sp>
      <p:sp>
        <p:nvSpPr>
          <p:cNvPr id="6" name="Title 5">
            <a:extLst>
              <a:ext uri="{FF2B5EF4-FFF2-40B4-BE49-F238E27FC236}">
                <a16:creationId xmlns:a16="http://schemas.microsoft.com/office/drawing/2014/main" id="{1A138B03-CA55-4397-9436-0EB36DFA92E9}"/>
              </a:ext>
            </a:extLst>
          </p:cNvPr>
          <p:cNvSpPr>
            <a:spLocks noGrp="1"/>
          </p:cNvSpPr>
          <p:nvPr>
            <p:ph type="title" idx="4294967295"/>
          </p:nvPr>
        </p:nvSpPr>
        <p:spPr>
          <a:xfrm>
            <a:off x="342900" y="909638"/>
            <a:ext cx="8801100" cy="803275"/>
          </a:xfrm>
        </p:spPr>
        <p:txBody>
          <a:bodyPr anchor="b"/>
          <a:lstStyle/>
          <a:p>
            <a:r>
              <a:rPr lang="en-US" sz="3200" b="1" dirty="0">
                <a:latin typeface="+mn-lt"/>
              </a:rPr>
              <a:t>Girl Scout Law</a:t>
            </a:r>
          </a:p>
        </p:txBody>
      </p:sp>
      <p:pic>
        <p:nvPicPr>
          <p:cNvPr id="3" name="Picture 2" descr="A green and black background&#10;&#10;Description automatically generated">
            <a:extLst>
              <a:ext uri="{FF2B5EF4-FFF2-40B4-BE49-F238E27FC236}">
                <a16:creationId xmlns:a16="http://schemas.microsoft.com/office/drawing/2014/main" id="{2EAECE61-EBEB-BD32-6E5F-35C6A1193670}"/>
              </a:ext>
            </a:extLst>
          </p:cNvPr>
          <p:cNvPicPr>
            <a:picLocks noChangeAspect="1"/>
          </p:cNvPicPr>
          <p:nvPr/>
        </p:nvPicPr>
        <p:blipFill>
          <a:blip r:embed="rId3"/>
          <a:stretch>
            <a:fillRect/>
          </a:stretch>
        </p:blipFill>
        <p:spPr>
          <a:xfrm>
            <a:off x="0" y="0"/>
            <a:ext cx="2060452" cy="1144527"/>
          </a:xfrm>
          <a:prstGeom prst="rect">
            <a:avLst/>
          </a:prstGeom>
        </p:spPr>
      </p:pic>
    </p:spTree>
    <p:extLst>
      <p:ext uri="{BB962C8B-B14F-4D97-AF65-F5344CB8AC3E}">
        <p14:creationId xmlns:p14="http://schemas.microsoft.com/office/powerpoint/2010/main" val="22124303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1B429-A1CF-6C2B-DC1F-101A15009A9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065382D-F2F5-5E3F-A190-FF2A79E7835F}"/>
              </a:ext>
            </a:extLst>
          </p:cNvPr>
          <p:cNvSpPr>
            <a:spLocks noGrp="1"/>
          </p:cNvSpPr>
          <p:nvPr>
            <p:ph type="title"/>
          </p:nvPr>
        </p:nvSpPr>
        <p:spPr/>
        <p:txBody>
          <a:bodyPr/>
          <a:lstStyle/>
          <a:p>
            <a:r>
              <a:rPr lang="en-US" sz="6600" dirty="0">
                <a:solidFill>
                  <a:schemeClr val="bg1"/>
                </a:solidFill>
                <a:latin typeface="+mn-lt"/>
              </a:rPr>
              <a:t>Service Unit</a:t>
            </a:r>
            <a:br>
              <a:rPr lang="en-US" sz="6600" dirty="0">
                <a:solidFill>
                  <a:schemeClr val="bg1"/>
                </a:solidFill>
                <a:latin typeface="+mn-lt"/>
              </a:rPr>
            </a:br>
            <a:r>
              <a:rPr lang="en-US" sz="6600" dirty="0">
                <a:solidFill>
                  <a:schemeClr val="bg1"/>
                </a:solidFill>
                <a:latin typeface="+mn-lt"/>
              </a:rPr>
              <a:t>Recognition Event</a:t>
            </a:r>
          </a:p>
        </p:txBody>
      </p:sp>
      <p:pic>
        <p:nvPicPr>
          <p:cNvPr id="8" name="Picture 7" descr="A green and black background&#10;&#10;Description automatically generated">
            <a:extLst>
              <a:ext uri="{FF2B5EF4-FFF2-40B4-BE49-F238E27FC236}">
                <a16:creationId xmlns:a16="http://schemas.microsoft.com/office/drawing/2014/main" id="{D3B1A729-86CF-5341-50E7-7CBC7A10DE3B}"/>
              </a:ext>
            </a:extLst>
          </p:cNvPr>
          <p:cNvPicPr>
            <a:picLocks noChangeAspect="1"/>
          </p:cNvPicPr>
          <p:nvPr/>
        </p:nvPicPr>
        <p:blipFill>
          <a:blip r:embed="rId3"/>
          <a:stretch>
            <a:fillRect/>
          </a:stretch>
        </p:blipFill>
        <p:spPr>
          <a:xfrm>
            <a:off x="0" y="0"/>
            <a:ext cx="2060452" cy="1144527"/>
          </a:xfrm>
          <a:prstGeom prst="rect">
            <a:avLst/>
          </a:prstGeom>
        </p:spPr>
      </p:pic>
    </p:spTree>
    <p:extLst>
      <p:ext uri="{BB962C8B-B14F-4D97-AF65-F5344CB8AC3E}">
        <p14:creationId xmlns:p14="http://schemas.microsoft.com/office/powerpoint/2010/main" val="318516329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3C918-6FCB-6EAC-F3ED-5C66915191B3}"/>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477D7BBE-7A00-DCCA-F22F-584C02ACA0D7}"/>
              </a:ext>
            </a:extLst>
          </p:cNvPr>
          <p:cNvSpPr>
            <a:spLocks noGrp="1"/>
          </p:cNvSpPr>
          <p:nvPr>
            <p:ph type="ftr" sz="quarter" idx="3"/>
          </p:nvPr>
        </p:nvSpPr>
        <p:spPr/>
        <p:txBody>
          <a:bodyPr/>
          <a:lstStyle/>
          <a:p>
            <a:r>
              <a:rPr lang="en-US" dirty="0"/>
              <a:t>©2024 Girl Scouts of Orange County. All Rights Reserved.  Not for public distribution.</a:t>
            </a:r>
          </a:p>
        </p:txBody>
      </p:sp>
      <p:sp>
        <p:nvSpPr>
          <p:cNvPr id="5" name="Title 4">
            <a:extLst>
              <a:ext uri="{FF2B5EF4-FFF2-40B4-BE49-F238E27FC236}">
                <a16:creationId xmlns:a16="http://schemas.microsoft.com/office/drawing/2014/main" id="{B6BEB3CD-2C0B-2539-3574-7D83314E807D}"/>
              </a:ext>
            </a:extLst>
          </p:cNvPr>
          <p:cNvSpPr>
            <a:spLocks noGrp="1"/>
          </p:cNvSpPr>
          <p:nvPr>
            <p:ph type="title"/>
          </p:nvPr>
        </p:nvSpPr>
        <p:spPr>
          <a:xfrm>
            <a:off x="4737101" y="1269769"/>
            <a:ext cx="4406899" cy="2690191"/>
          </a:xfrm>
        </p:spPr>
        <p:txBody>
          <a:bodyPr anchor="ctr"/>
          <a:lstStyle/>
          <a:p>
            <a:pPr algn="ctr"/>
            <a:r>
              <a:rPr lang="en-US" sz="4800" dirty="0">
                <a:latin typeface="+mn-lt"/>
              </a:rPr>
              <a:t>Emcee 1 Name</a:t>
            </a:r>
            <a:br>
              <a:rPr lang="en-US" sz="4800" dirty="0">
                <a:latin typeface="+mn-lt"/>
              </a:rPr>
            </a:br>
            <a:r>
              <a:rPr lang="en-US" sz="4800" dirty="0">
                <a:latin typeface="+mn-lt"/>
              </a:rPr>
              <a:t>&amp;  </a:t>
            </a:r>
            <a:br>
              <a:rPr lang="en-US" sz="4800" dirty="0">
                <a:latin typeface="+mn-lt"/>
              </a:rPr>
            </a:br>
            <a:r>
              <a:rPr lang="en-US" sz="4800" dirty="0">
                <a:latin typeface="+mn-lt"/>
              </a:rPr>
              <a:t>Emcee 2 Name</a:t>
            </a:r>
          </a:p>
        </p:txBody>
      </p:sp>
      <p:pic>
        <p:nvPicPr>
          <p:cNvPr id="2" name="Picture 1" descr="A green and black background&#10;&#10;Description automatically generated">
            <a:extLst>
              <a:ext uri="{FF2B5EF4-FFF2-40B4-BE49-F238E27FC236}">
                <a16:creationId xmlns:a16="http://schemas.microsoft.com/office/drawing/2014/main" id="{FE95F88A-7843-92AD-644F-73EA698B73BD}"/>
              </a:ext>
            </a:extLst>
          </p:cNvPr>
          <p:cNvPicPr>
            <a:picLocks noChangeAspect="1"/>
          </p:cNvPicPr>
          <p:nvPr/>
        </p:nvPicPr>
        <p:blipFill>
          <a:blip r:embed="rId3"/>
          <a:stretch>
            <a:fillRect/>
          </a:stretch>
        </p:blipFill>
        <p:spPr>
          <a:xfrm>
            <a:off x="4572000" y="0"/>
            <a:ext cx="2060452" cy="1144527"/>
          </a:xfrm>
          <a:prstGeom prst="rect">
            <a:avLst/>
          </a:prstGeom>
        </p:spPr>
      </p:pic>
      <p:sp>
        <p:nvSpPr>
          <p:cNvPr id="4" name="Title 4">
            <a:extLst>
              <a:ext uri="{FF2B5EF4-FFF2-40B4-BE49-F238E27FC236}">
                <a16:creationId xmlns:a16="http://schemas.microsoft.com/office/drawing/2014/main" id="{177E6D6A-6EE9-0B38-509C-44AAD477FC33}"/>
              </a:ext>
            </a:extLst>
          </p:cNvPr>
          <p:cNvSpPr txBox="1">
            <a:spLocks/>
          </p:cNvSpPr>
          <p:nvPr/>
        </p:nvSpPr>
        <p:spPr>
          <a:xfrm>
            <a:off x="4889501" y="530088"/>
            <a:ext cx="4406899" cy="3429872"/>
          </a:xfrm>
          <a:prstGeom prst="rect">
            <a:avLst/>
          </a:prstGeom>
        </p:spPr>
        <p:txBody>
          <a:bodyPr vert="horz" lIns="0" tIns="45720" rIns="91440" bIns="45720" rtlCol="0" anchor="ctr">
            <a:noAutofit/>
          </a:bodyPr>
          <a:lstStyle>
            <a:lvl1pPr algn="l" defTabSz="685783" rtl="0" eaLnBrk="1" latinLnBrk="0" hangingPunct="1">
              <a:lnSpc>
                <a:spcPct val="90000"/>
              </a:lnSpc>
              <a:spcBef>
                <a:spcPct val="0"/>
              </a:spcBef>
              <a:buNone/>
              <a:defRPr sz="2400" b="0" i="0" kern="1200">
                <a:solidFill>
                  <a:schemeClr val="tx1"/>
                </a:solidFill>
                <a:latin typeface="+mj-lt"/>
                <a:ea typeface="+mj-ea"/>
                <a:cs typeface="+mj-cs"/>
              </a:defRPr>
            </a:lvl1pPr>
          </a:lstStyle>
          <a:p>
            <a:pPr algn="ctr"/>
            <a:endParaRPr lang="en-US" sz="4800" dirty="0">
              <a:latin typeface="+mn-lt"/>
            </a:endParaRPr>
          </a:p>
        </p:txBody>
      </p:sp>
    </p:spTree>
    <p:extLst>
      <p:ext uri="{BB962C8B-B14F-4D97-AF65-F5344CB8AC3E}">
        <p14:creationId xmlns:p14="http://schemas.microsoft.com/office/powerpoint/2010/main" val="85619873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62E02-D414-C30E-BEF7-9320420BEEE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BA0FC73-256C-E3AB-CCD9-12897E167AD0}"/>
              </a:ext>
            </a:extLst>
          </p:cNvPr>
          <p:cNvSpPr>
            <a:spLocks noGrp="1"/>
          </p:cNvSpPr>
          <p:nvPr>
            <p:ph type="title"/>
          </p:nvPr>
        </p:nvSpPr>
        <p:spPr/>
        <p:txBody>
          <a:bodyPr/>
          <a:lstStyle/>
          <a:p>
            <a:r>
              <a:rPr lang="en-US" sz="6600" dirty="0">
                <a:solidFill>
                  <a:schemeClr val="bg1"/>
                </a:solidFill>
                <a:latin typeface="+mn-lt"/>
              </a:rPr>
              <a:t>Service Unit</a:t>
            </a:r>
            <a:br>
              <a:rPr lang="en-US" sz="6600" dirty="0">
                <a:solidFill>
                  <a:schemeClr val="bg1"/>
                </a:solidFill>
                <a:latin typeface="+mn-lt"/>
              </a:rPr>
            </a:br>
            <a:r>
              <a:rPr lang="en-US" sz="6600" dirty="0">
                <a:solidFill>
                  <a:schemeClr val="bg1"/>
                </a:solidFill>
                <a:latin typeface="+mn-lt"/>
              </a:rPr>
              <a:t>Recognition Event</a:t>
            </a:r>
          </a:p>
        </p:txBody>
      </p:sp>
      <p:pic>
        <p:nvPicPr>
          <p:cNvPr id="8" name="Picture 7" descr="A green and black background&#10;&#10;Description automatically generated">
            <a:extLst>
              <a:ext uri="{FF2B5EF4-FFF2-40B4-BE49-F238E27FC236}">
                <a16:creationId xmlns:a16="http://schemas.microsoft.com/office/drawing/2014/main" id="{10565896-E822-1AD9-3062-524838A8FEB0}"/>
              </a:ext>
            </a:extLst>
          </p:cNvPr>
          <p:cNvPicPr>
            <a:picLocks noChangeAspect="1"/>
          </p:cNvPicPr>
          <p:nvPr/>
        </p:nvPicPr>
        <p:blipFill>
          <a:blip r:embed="rId3"/>
          <a:stretch>
            <a:fillRect/>
          </a:stretch>
        </p:blipFill>
        <p:spPr>
          <a:xfrm>
            <a:off x="0" y="0"/>
            <a:ext cx="2060452" cy="1144527"/>
          </a:xfrm>
          <a:prstGeom prst="rect">
            <a:avLst/>
          </a:prstGeom>
        </p:spPr>
      </p:pic>
    </p:spTree>
    <p:extLst>
      <p:ext uri="{BB962C8B-B14F-4D97-AF65-F5344CB8AC3E}">
        <p14:creationId xmlns:p14="http://schemas.microsoft.com/office/powerpoint/2010/main" val="153566755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8E9C443-DB61-A119-AE46-95BCC50F8B94}"/>
              </a:ext>
            </a:extLst>
          </p:cNvPr>
          <p:cNvSpPr>
            <a:spLocks noGrp="1"/>
          </p:cNvSpPr>
          <p:nvPr>
            <p:ph type="ftr" sz="quarter" idx="3"/>
          </p:nvPr>
        </p:nvSpPr>
        <p:spPr/>
        <p:txBody>
          <a:bodyPr/>
          <a:lstStyle/>
          <a:p>
            <a:r>
              <a:rPr lang="en-US" dirty="0"/>
              <a:t>©2024 Girl Scouts of Orange County. All Rights Reserved.  Not for public distribution.</a:t>
            </a:r>
          </a:p>
        </p:txBody>
      </p:sp>
      <p:sp>
        <p:nvSpPr>
          <p:cNvPr id="4" name="Title 3">
            <a:extLst>
              <a:ext uri="{FF2B5EF4-FFF2-40B4-BE49-F238E27FC236}">
                <a16:creationId xmlns:a16="http://schemas.microsoft.com/office/drawing/2014/main" id="{4B394198-6DD7-B969-C841-7511A4CB35E6}"/>
              </a:ext>
            </a:extLst>
          </p:cNvPr>
          <p:cNvSpPr>
            <a:spLocks noGrp="1"/>
          </p:cNvSpPr>
          <p:nvPr>
            <p:ph type="title"/>
          </p:nvPr>
        </p:nvSpPr>
        <p:spPr>
          <a:xfrm>
            <a:off x="4743451" y="1932200"/>
            <a:ext cx="4400549" cy="1279099"/>
          </a:xfrm>
        </p:spPr>
        <p:txBody>
          <a:bodyPr/>
          <a:lstStyle/>
          <a:p>
            <a:pPr algn="ctr"/>
            <a:r>
              <a:rPr lang="en-US" sz="4000" dirty="0">
                <a:latin typeface="+mn-lt"/>
              </a:rPr>
              <a:t>Native Lands Acknowledgement</a:t>
            </a:r>
          </a:p>
        </p:txBody>
      </p:sp>
    </p:spTree>
    <p:extLst>
      <p:ext uri="{BB962C8B-B14F-4D97-AF65-F5344CB8AC3E}">
        <p14:creationId xmlns:p14="http://schemas.microsoft.com/office/powerpoint/2010/main" val="253764170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00849-E24C-6A17-1960-9D2184209D0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E73B3E6-62EA-CFB9-804D-D86631ED7FC1}"/>
              </a:ext>
            </a:extLst>
          </p:cNvPr>
          <p:cNvSpPr>
            <a:spLocks noGrp="1"/>
          </p:cNvSpPr>
          <p:nvPr>
            <p:ph type="title"/>
          </p:nvPr>
        </p:nvSpPr>
        <p:spPr/>
        <p:txBody>
          <a:bodyPr/>
          <a:lstStyle/>
          <a:p>
            <a:r>
              <a:rPr lang="en-US" sz="6600" dirty="0">
                <a:solidFill>
                  <a:schemeClr val="bg1"/>
                </a:solidFill>
                <a:latin typeface="+mn-lt"/>
              </a:rPr>
              <a:t>Service Unit</a:t>
            </a:r>
            <a:br>
              <a:rPr lang="en-US" sz="6600" dirty="0">
                <a:solidFill>
                  <a:schemeClr val="bg1"/>
                </a:solidFill>
                <a:latin typeface="+mn-lt"/>
              </a:rPr>
            </a:br>
            <a:r>
              <a:rPr lang="en-US" sz="6600" dirty="0">
                <a:solidFill>
                  <a:schemeClr val="bg1"/>
                </a:solidFill>
                <a:latin typeface="+mn-lt"/>
              </a:rPr>
              <a:t>Recognition Event</a:t>
            </a:r>
          </a:p>
        </p:txBody>
      </p:sp>
      <p:pic>
        <p:nvPicPr>
          <p:cNvPr id="8" name="Picture 7" descr="A green and black background&#10;&#10;Description automatically generated">
            <a:extLst>
              <a:ext uri="{FF2B5EF4-FFF2-40B4-BE49-F238E27FC236}">
                <a16:creationId xmlns:a16="http://schemas.microsoft.com/office/drawing/2014/main" id="{956BCB80-1FE7-90FA-0F64-E9DED848ED66}"/>
              </a:ext>
            </a:extLst>
          </p:cNvPr>
          <p:cNvPicPr>
            <a:picLocks noChangeAspect="1"/>
          </p:cNvPicPr>
          <p:nvPr/>
        </p:nvPicPr>
        <p:blipFill>
          <a:blip r:embed="rId3"/>
          <a:stretch>
            <a:fillRect/>
          </a:stretch>
        </p:blipFill>
        <p:spPr>
          <a:xfrm>
            <a:off x="0" y="0"/>
            <a:ext cx="2060452" cy="1144527"/>
          </a:xfrm>
          <a:prstGeom prst="rect">
            <a:avLst/>
          </a:prstGeom>
        </p:spPr>
      </p:pic>
    </p:spTree>
    <p:extLst>
      <p:ext uri="{BB962C8B-B14F-4D97-AF65-F5344CB8AC3E}">
        <p14:creationId xmlns:p14="http://schemas.microsoft.com/office/powerpoint/2010/main" val="365214475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8458A-739E-1174-930D-7117911EF207}"/>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90B4B53D-009F-5494-618F-FA2B27AF1778}"/>
              </a:ext>
            </a:extLst>
          </p:cNvPr>
          <p:cNvSpPr>
            <a:spLocks noGrp="1"/>
          </p:cNvSpPr>
          <p:nvPr>
            <p:ph type="ftr" sz="quarter" idx="3"/>
          </p:nvPr>
        </p:nvSpPr>
        <p:spPr/>
        <p:txBody>
          <a:bodyPr/>
          <a:lstStyle/>
          <a:p>
            <a:r>
              <a:rPr lang="en-US" dirty="0"/>
              <a:t>©2024 Girl Scouts of Orange County. All Rights Reserved.  Not for public distribution.</a:t>
            </a:r>
          </a:p>
        </p:txBody>
      </p:sp>
      <p:sp>
        <p:nvSpPr>
          <p:cNvPr id="5" name="Title 4">
            <a:extLst>
              <a:ext uri="{FF2B5EF4-FFF2-40B4-BE49-F238E27FC236}">
                <a16:creationId xmlns:a16="http://schemas.microsoft.com/office/drawing/2014/main" id="{683368A7-E28B-8AD7-DB17-D3031CFAA099}"/>
              </a:ext>
            </a:extLst>
          </p:cNvPr>
          <p:cNvSpPr>
            <a:spLocks noGrp="1"/>
          </p:cNvSpPr>
          <p:nvPr>
            <p:ph type="title"/>
          </p:nvPr>
        </p:nvSpPr>
        <p:spPr>
          <a:xfrm>
            <a:off x="4641851" y="2144992"/>
            <a:ext cx="4406899" cy="853515"/>
          </a:xfrm>
        </p:spPr>
        <p:txBody>
          <a:bodyPr/>
          <a:lstStyle/>
          <a:p>
            <a:pPr algn="ctr"/>
            <a:r>
              <a:rPr lang="en-US" sz="4800" dirty="0">
                <a:latin typeface="+mn-lt"/>
              </a:rPr>
              <a:t>Orange Owl</a:t>
            </a:r>
            <a:endParaRPr lang="en-US" sz="3600" dirty="0">
              <a:latin typeface="+mn-lt"/>
            </a:endParaRPr>
          </a:p>
        </p:txBody>
      </p:sp>
      <p:pic>
        <p:nvPicPr>
          <p:cNvPr id="2" name="Picture 1" descr="A green and black background&#10;&#10;Description automatically generated">
            <a:extLst>
              <a:ext uri="{FF2B5EF4-FFF2-40B4-BE49-F238E27FC236}">
                <a16:creationId xmlns:a16="http://schemas.microsoft.com/office/drawing/2014/main" id="{CB684FC3-D16F-3C99-9047-459D3A0C230F}"/>
              </a:ext>
            </a:extLst>
          </p:cNvPr>
          <p:cNvPicPr>
            <a:picLocks noChangeAspect="1"/>
          </p:cNvPicPr>
          <p:nvPr/>
        </p:nvPicPr>
        <p:blipFill>
          <a:blip r:embed="rId3"/>
          <a:stretch>
            <a:fillRect/>
          </a:stretch>
        </p:blipFill>
        <p:spPr>
          <a:xfrm>
            <a:off x="4572000" y="0"/>
            <a:ext cx="2060452" cy="1144527"/>
          </a:xfrm>
          <a:prstGeom prst="rect">
            <a:avLst/>
          </a:prstGeom>
        </p:spPr>
      </p:pic>
    </p:spTree>
    <p:extLst>
      <p:ext uri="{BB962C8B-B14F-4D97-AF65-F5344CB8AC3E}">
        <p14:creationId xmlns:p14="http://schemas.microsoft.com/office/powerpoint/2010/main" val="10316676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13">
            <a:extLst>
              <a:ext uri="{FF2B5EF4-FFF2-40B4-BE49-F238E27FC236}">
                <a16:creationId xmlns:a16="http://schemas.microsoft.com/office/drawing/2014/main" id="{4ED1E86F-043E-F049-905A-8BC3507F58CD}"/>
              </a:ext>
            </a:extLst>
          </p:cNvPr>
          <p:cNvSpPr>
            <a:spLocks noGrp="1"/>
          </p:cNvSpPr>
          <p:nvPr>
            <p:ph type="ftr" sz="quarter" idx="3"/>
          </p:nvPr>
        </p:nvSpPr>
        <p:spPr/>
        <p:txBody>
          <a:bodyPr/>
          <a:lstStyle/>
          <a:p>
            <a:r>
              <a:rPr lang="en-US" dirty="0"/>
              <a:t>©2024 Girl Scouts of Orange County. All Rights Reserved.  Not for public distribution.</a:t>
            </a:r>
          </a:p>
        </p:txBody>
      </p:sp>
      <p:pic>
        <p:nvPicPr>
          <p:cNvPr id="4" name="Picture 3" descr="A green and black background&#10;&#10;Description automatically generated">
            <a:extLst>
              <a:ext uri="{FF2B5EF4-FFF2-40B4-BE49-F238E27FC236}">
                <a16:creationId xmlns:a16="http://schemas.microsoft.com/office/drawing/2014/main" id="{F9D97F2D-E6C8-3FC0-0C80-36BF43902D3F}"/>
              </a:ext>
            </a:extLst>
          </p:cNvPr>
          <p:cNvPicPr>
            <a:picLocks noChangeAspect="1"/>
          </p:cNvPicPr>
          <p:nvPr/>
        </p:nvPicPr>
        <p:blipFill>
          <a:blip r:embed="rId3"/>
          <a:stretch>
            <a:fillRect/>
          </a:stretch>
        </p:blipFill>
        <p:spPr>
          <a:xfrm>
            <a:off x="0" y="0"/>
            <a:ext cx="2060452" cy="1144527"/>
          </a:xfrm>
          <a:prstGeom prst="rect">
            <a:avLst/>
          </a:prstGeom>
        </p:spPr>
      </p:pic>
      <p:sp>
        <p:nvSpPr>
          <p:cNvPr id="9" name="TextBox 8">
            <a:extLst>
              <a:ext uri="{FF2B5EF4-FFF2-40B4-BE49-F238E27FC236}">
                <a16:creationId xmlns:a16="http://schemas.microsoft.com/office/drawing/2014/main" id="{6C62EB34-21E9-34E5-F399-D0A9BDC6F782}"/>
              </a:ext>
            </a:extLst>
          </p:cNvPr>
          <p:cNvSpPr txBox="1"/>
          <p:nvPr/>
        </p:nvSpPr>
        <p:spPr>
          <a:xfrm>
            <a:off x="1104900" y="1848475"/>
            <a:ext cx="6934200" cy="1446550"/>
          </a:xfrm>
          <a:prstGeom prst="rect">
            <a:avLst/>
          </a:prstGeom>
          <a:noFill/>
        </p:spPr>
        <p:txBody>
          <a:bodyPr wrap="square" lIns="91440" tIns="45720" rIns="91440" bIns="45720" rtlCol="0" anchor="t">
            <a:spAutoFit/>
          </a:bodyPr>
          <a:lstStyle/>
          <a:p>
            <a:pPr algn="ctr" defTabSz="914400">
              <a:defRPr/>
            </a:pPr>
            <a:r>
              <a:rPr lang="en-US" sz="6000" dirty="0"/>
              <a:t>&lt;First/Last Name&gt;</a:t>
            </a:r>
          </a:p>
          <a:p>
            <a:pPr algn="ctr"/>
            <a:r>
              <a:rPr lang="en-US" sz="2800" dirty="0">
                <a:effectLst/>
              </a:rPr>
              <a:t>Orange Owl</a:t>
            </a:r>
          </a:p>
        </p:txBody>
      </p:sp>
    </p:spTree>
    <p:extLst>
      <p:ext uri="{BB962C8B-B14F-4D97-AF65-F5344CB8AC3E}">
        <p14:creationId xmlns:p14="http://schemas.microsoft.com/office/powerpoint/2010/main" val="116437053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83129-4CDC-36CB-D8BC-E9BBFBADB78A}"/>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76989B15-5AF5-DEDD-4908-9D0A4E38830D}"/>
              </a:ext>
            </a:extLst>
          </p:cNvPr>
          <p:cNvSpPr>
            <a:spLocks noGrp="1"/>
          </p:cNvSpPr>
          <p:nvPr>
            <p:ph type="ftr" sz="quarter" idx="3"/>
          </p:nvPr>
        </p:nvSpPr>
        <p:spPr/>
        <p:txBody>
          <a:bodyPr/>
          <a:lstStyle/>
          <a:p>
            <a:r>
              <a:rPr lang="en-US" dirty="0"/>
              <a:t>©2024 Girl Scouts of Orange County. All Rights Reserved.  Not for public distribution.</a:t>
            </a:r>
          </a:p>
        </p:txBody>
      </p:sp>
      <p:sp>
        <p:nvSpPr>
          <p:cNvPr id="5" name="Title 4">
            <a:extLst>
              <a:ext uri="{FF2B5EF4-FFF2-40B4-BE49-F238E27FC236}">
                <a16:creationId xmlns:a16="http://schemas.microsoft.com/office/drawing/2014/main" id="{5CC1D94D-BC38-525E-96E2-A18271AEE5CA}"/>
              </a:ext>
            </a:extLst>
          </p:cNvPr>
          <p:cNvSpPr>
            <a:spLocks noGrp="1"/>
          </p:cNvSpPr>
          <p:nvPr>
            <p:ph type="title"/>
          </p:nvPr>
        </p:nvSpPr>
        <p:spPr>
          <a:xfrm>
            <a:off x="4663232" y="1858138"/>
            <a:ext cx="4406899" cy="1427223"/>
          </a:xfrm>
        </p:spPr>
        <p:txBody>
          <a:bodyPr/>
          <a:lstStyle/>
          <a:p>
            <a:pPr algn="ctr"/>
            <a:r>
              <a:rPr lang="en-US" sz="4800" dirty="0">
                <a:latin typeface="+mn-lt"/>
              </a:rPr>
              <a:t>Spotlight Award</a:t>
            </a:r>
            <a:endParaRPr lang="en-US" sz="3600" dirty="0">
              <a:latin typeface="+mn-lt"/>
            </a:endParaRPr>
          </a:p>
        </p:txBody>
      </p:sp>
      <p:pic>
        <p:nvPicPr>
          <p:cNvPr id="2" name="Picture 1" descr="A green and black background&#10;&#10;Description automatically generated">
            <a:extLst>
              <a:ext uri="{FF2B5EF4-FFF2-40B4-BE49-F238E27FC236}">
                <a16:creationId xmlns:a16="http://schemas.microsoft.com/office/drawing/2014/main" id="{5FBDB92E-D763-F905-B479-077BD4458187}"/>
              </a:ext>
            </a:extLst>
          </p:cNvPr>
          <p:cNvPicPr>
            <a:picLocks noChangeAspect="1"/>
          </p:cNvPicPr>
          <p:nvPr/>
        </p:nvPicPr>
        <p:blipFill>
          <a:blip r:embed="rId3"/>
          <a:stretch>
            <a:fillRect/>
          </a:stretch>
        </p:blipFill>
        <p:spPr>
          <a:xfrm>
            <a:off x="4572000" y="0"/>
            <a:ext cx="2060452" cy="1144527"/>
          </a:xfrm>
          <a:prstGeom prst="rect">
            <a:avLst/>
          </a:prstGeom>
        </p:spPr>
      </p:pic>
    </p:spTree>
    <p:extLst>
      <p:ext uri="{BB962C8B-B14F-4D97-AF65-F5344CB8AC3E}">
        <p14:creationId xmlns:p14="http://schemas.microsoft.com/office/powerpoint/2010/main" val="351771699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3F4F69-4AFF-5F06-28F3-696B55D2D465}"/>
            </a:ext>
          </a:extLst>
        </p:cNvPr>
        <p:cNvGrpSpPr/>
        <p:nvPr/>
      </p:nvGrpSpPr>
      <p:grpSpPr>
        <a:xfrm>
          <a:off x="0" y="0"/>
          <a:ext cx="0" cy="0"/>
          <a:chOff x="0" y="0"/>
          <a:chExt cx="0" cy="0"/>
        </a:xfrm>
      </p:grpSpPr>
      <p:sp>
        <p:nvSpPr>
          <p:cNvPr id="14" name="Footer Placeholder 13">
            <a:extLst>
              <a:ext uri="{FF2B5EF4-FFF2-40B4-BE49-F238E27FC236}">
                <a16:creationId xmlns:a16="http://schemas.microsoft.com/office/drawing/2014/main" id="{06B26B07-44EF-F0D1-5832-74EBDA4BEE93}"/>
              </a:ext>
            </a:extLst>
          </p:cNvPr>
          <p:cNvSpPr>
            <a:spLocks noGrp="1"/>
          </p:cNvSpPr>
          <p:nvPr>
            <p:ph type="ftr" sz="quarter" idx="3"/>
          </p:nvPr>
        </p:nvSpPr>
        <p:spPr/>
        <p:txBody>
          <a:bodyPr/>
          <a:lstStyle/>
          <a:p>
            <a:r>
              <a:rPr lang="en-US" dirty="0"/>
              <a:t>©2024 Girl Scouts of Orange County. All Rights Reserved.  Not for public distribution.</a:t>
            </a:r>
          </a:p>
        </p:txBody>
      </p:sp>
      <p:pic>
        <p:nvPicPr>
          <p:cNvPr id="4" name="Picture 3" descr="A green and black background&#10;&#10;Description automatically generated">
            <a:extLst>
              <a:ext uri="{FF2B5EF4-FFF2-40B4-BE49-F238E27FC236}">
                <a16:creationId xmlns:a16="http://schemas.microsoft.com/office/drawing/2014/main" id="{DF2EEC6B-1B94-E86D-FC36-8AA1E66E43D2}"/>
              </a:ext>
            </a:extLst>
          </p:cNvPr>
          <p:cNvPicPr>
            <a:picLocks noChangeAspect="1"/>
          </p:cNvPicPr>
          <p:nvPr/>
        </p:nvPicPr>
        <p:blipFill>
          <a:blip r:embed="rId3"/>
          <a:stretch>
            <a:fillRect/>
          </a:stretch>
        </p:blipFill>
        <p:spPr>
          <a:xfrm>
            <a:off x="0" y="0"/>
            <a:ext cx="2060452" cy="1144527"/>
          </a:xfrm>
          <a:prstGeom prst="rect">
            <a:avLst/>
          </a:prstGeom>
        </p:spPr>
      </p:pic>
      <p:sp>
        <p:nvSpPr>
          <p:cNvPr id="9" name="TextBox 8">
            <a:extLst>
              <a:ext uri="{FF2B5EF4-FFF2-40B4-BE49-F238E27FC236}">
                <a16:creationId xmlns:a16="http://schemas.microsoft.com/office/drawing/2014/main" id="{6D258BC1-1B44-6FCA-C908-755A2EDD6B6B}"/>
              </a:ext>
            </a:extLst>
          </p:cNvPr>
          <p:cNvSpPr txBox="1"/>
          <p:nvPr/>
        </p:nvSpPr>
        <p:spPr>
          <a:xfrm>
            <a:off x="1104900" y="1848475"/>
            <a:ext cx="6934200" cy="1446550"/>
          </a:xfrm>
          <a:prstGeom prst="rect">
            <a:avLst/>
          </a:prstGeom>
          <a:noFill/>
        </p:spPr>
        <p:txBody>
          <a:bodyPr wrap="square" lIns="91440" tIns="45720" rIns="91440" bIns="45720" rtlCol="0" anchor="t">
            <a:spAutoFit/>
          </a:bodyPr>
          <a:lstStyle/>
          <a:p>
            <a:pPr algn="ctr" defTabSz="914400">
              <a:defRPr/>
            </a:pPr>
            <a:r>
              <a:rPr lang="en-US" sz="6000" dirty="0"/>
              <a:t>&lt;First/Last Name&gt;</a:t>
            </a:r>
          </a:p>
          <a:p>
            <a:pPr algn="ctr"/>
            <a:r>
              <a:rPr lang="en-US" sz="2800" dirty="0">
                <a:effectLst/>
              </a:rPr>
              <a:t>Spotlight Award</a:t>
            </a:r>
          </a:p>
        </p:txBody>
      </p:sp>
    </p:spTree>
    <p:extLst>
      <p:ext uri="{BB962C8B-B14F-4D97-AF65-F5344CB8AC3E}">
        <p14:creationId xmlns:p14="http://schemas.microsoft.com/office/powerpoint/2010/main" val="7912239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F152F-FF62-9202-6168-A55D90B0F5EC}"/>
            </a:ext>
          </a:extLst>
        </p:cNvPr>
        <p:cNvGrpSpPr/>
        <p:nvPr/>
      </p:nvGrpSpPr>
      <p:grpSpPr>
        <a:xfrm>
          <a:off x="0" y="0"/>
          <a:ext cx="0" cy="0"/>
          <a:chOff x="0" y="0"/>
          <a:chExt cx="0" cy="0"/>
        </a:xfrm>
      </p:grpSpPr>
      <p:pic>
        <p:nvPicPr>
          <p:cNvPr id="2" name="Graphic 1">
            <a:extLst>
              <a:ext uri="{FF2B5EF4-FFF2-40B4-BE49-F238E27FC236}">
                <a16:creationId xmlns:a16="http://schemas.microsoft.com/office/drawing/2014/main" id="{0DEC22EA-2F33-2E8B-1F55-31189A1F9A46}"/>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404898" y="3227994"/>
            <a:ext cx="1369192" cy="1286238"/>
          </a:xfrm>
          <a:prstGeom prst="rect">
            <a:avLst/>
          </a:prstGeom>
        </p:spPr>
      </p:pic>
      <p:sp>
        <p:nvSpPr>
          <p:cNvPr id="26" name="TextBox 25">
            <a:extLst>
              <a:ext uri="{FF2B5EF4-FFF2-40B4-BE49-F238E27FC236}">
                <a16:creationId xmlns:a16="http://schemas.microsoft.com/office/drawing/2014/main" id="{53EC687C-21DB-D920-8D92-366987245C74}"/>
              </a:ext>
            </a:extLst>
          </p:cNvPr>
          <p:cNvSpPr txBox="1"/>
          <p:nvPr/>
        </p:nvSpPr>
        <p:spPr>
          <a:xfrm>
            <a:off x="1243853" y="83003"/>
            <a:ext cx="6656294" cy="3665005"/>
          </a:xfrm>
          <a:prstGeom prst="rect">
            <a:avLst/>
          </a:prstGeom>
          <a:noFill/>
          <a:ln>
            <a:noFill/>
          </a:ln>
        </p:spPr>
        <p:txBody>
          <a:bodyPr vert="horz" wrap="square" lIns="60512" tIns="30256" rIns="60512" bIns="30256" rtlCol="0" anchor="ctr">
            <a:noAutofit/>
          </a:bodyPr>
          <a:lstStyle/>
          <a:p>
            <a:pPr algn="ctr"/>
            <a:r>
              <a:rPr lang="en-US" sz="1588" b="1" kern="100" dirty="0">
                <a:cs typeface="Times New Roman"/>
              </a:rPr>
              <a:t>Service Unit Recognition PowerPoint Template</a:t>
            </a:r>
            <a:r>
              <a:rPr lang="en-US" sz="1588" b="1" kern="100" dirty="0">
                <a:solidFill>
                  <a:srgbClr val="000000"/>
                </a:solidFill>
                <a:cs typeface="Times New Roman"/>
              </a:rPr>
              <a:t> Instructions:</a:t>
            </a:r>
            <a:endParaRPr lang="en-US" sz="1588" dirty="0">
              <a:solidFill>
                <a:srgbClr val="000000"/>
              </a:solidFill>
              <a:cs typeface="Times New Roman"/>
            </a:endParaRPr>
          </a:p>
          <a:p>
            <a:pPr algn="ctr"/>
            <a:endParaRPr lang="en-US" sz="927" kern="100" dirty="0">
              <a:solidFill>
                <a:srgbClr val="000000"/>
              </a:solidFill>
              <a:cs typeface="Times New Roman"/>
            </a:endParaRPr>
          </a:p>
          <a:p>
            <a:pPr algn="ctr"/>
            <a:r>
              <a:rPr lang="en-US" sz="1059" kern="100" dirty="0">
                <a:solidFill>
                  <a:srgbClr val="000000"/>
                </a:solidFill>
                <a:cs typeface="Times New Roman"/>
              </a:rPr>
              <a:t>Use Palatino Linotype font and GS Blue, GS Purple, and GS Green color palettes listed on next slide. </a:t>
            </a:r>
            <a:br>
              <a:rPr lang="en-US" sz="1059" kern="100" dirty="0">
                <a:solidFill>
                  <a:srgbClr val="000000"/>
                </a:solidFill>
                <a:cs typeface="Times New Roman"/>
              </a:rPr>
            </a:br>
            <a:r>
              <a:rPr lang="en-US" sz="1059" kern="100" dirty="0">
                <a:solidFill>
                  <a:srgbClr val="000000"/>
                </a:solidFill>
                <a:cs typeface="Times New Roman"/>
              </a:rPr>
              <a:t>Substitute and add your own photos to personalize it for your Service Unit. </a:t>
            </a:r>
          </a:p>
          <a:p>
            <a:pPr algn="ctr"/>
            <a:endParaRPr lang="en-US" sz="1059" kern="100" dirty="0">
              <a:cs typeface="Times New Roman"/>
            </a:endParaRPr>
          </a:p>
          <a:p>
            <a:pPr algn="ctr"/>
            <a:r>
              <a:rPr lang="en-US" sz="1059" b="1" kern="100" dirty="0">
                <a:cs typeface="Times New Roman"/>
              </a:rPr>
              <a:t>Quick tip: </a:t>
            </a:r>
          </a:p>
          <a:p>
            <a:pPr algn="ctr"/>
            <a:r>
              <a:rPr lang="en-US" sz="1059" kern="100" dirty="0">
                <a:cs typeface="Times New Roman"/>
              </a:rPr>
              <a:t>The script has been added in the notes section of each slide to assist you with the slideshow presentation.</a:t>
            </a:r>
            <a:br>
              <a:rPr lang="en-US" sz="1059" kern="100" dirty="0">
                <a:cs typeface="Times New Roman"/>
              </a:rPr>
            </a:br>
            <a:br>
              <a:rPr lang="en-US" sz="1059" kern="100" dirty="0">
                <a:cs typeface="Times New Roman"/>
              </a:rPr>
            </a:br>
            <a:endParaRPr lang="en-US" sz="1059" b="1" kern="100" dirty="0">
              <a:cs typeface="Times New Roman"/>
            </a:endParaRPr>
          </a:p>
          <a:p>
            <a:pPr algn="ctr"/>
            <a:r>
              <a:rPr lang="en-US" sz="1059" b="1" kern="100" dirty="0">
                <a:cs typeface="Times New Roman"/>
              </a:rPr>
              <a:t>Need additional support? </a:t>
            </a:r>
          </a:p>
          <a:p>
            <a:pPr algn="ctr"/>
            <a:r>
              <a:rPr lang="en-US" sz="1059" kern="100" dirty="0">
                <a:cs typeface="Times New Roman"/>
              </a:rPr>
              <a:t>Reach out to your </a:t>
            </a:r>
            <a:r>
              <a:rPr lang="en-US" sz="1059" kern="100" dirty="0">
                <a:cs typeface="Times New Roman"/>
                <a:hlinkClick r:id="rId4"/>
              </a:rPr>
              <a:t>GSOC Volunteer Manager</a:t>
            </a:r>
            <a:r>
              <a:rPr lang="en-US" sz="1059" kern="100" dirty="0">
                <a:cs typeface="Times New Roman"/>
              </a:rPr>
              <a:t> </a:t>
            </a:r>
            <a:r>
              <a:rPr lang="en-US" sz="1059" i="1" kern="100" dirty="0">
                <a:cs typeface="Times New Roman"/>
              </a:rPr>
              <a:t>(Formerly Troop Support Specialist)</a:t>
            </a:r>
          </a:p>
        </p:txBody>
      </p:sp>
      <p:sp>
        <p:nvSpPr>
          <p:cNvPr id="29" name="Footer Placeholder 10">
            <a:extLst>
              <a:ext uri="{FF2B5EF4-FFF2-40B4-BE49-F238E27FC236}">
                <a16:creationId xmlns:a16="http://schemas.microsoft.com/office/drawing/2014/main" id="{65E6BB14-8788-D6AF-BBC4-A881A23A7C65}"/>
              </a:ext>
            </a:extLst>
          </p:cNvPr>
          <p:cNvSpPr txBox="1">
            <a:spLocks/>
          </p:cNvSpPr>
          <p:nvPr/>
        </p:nvSpPr>
        <p:spPr>
          <a:xfrm>
            <a:off x="213793" y="4986182"/>
            <a:ext cx="6656294" cy="149480"/>
          </a:xfrm>
          <a:prstGeom prst="rect">
            <a:avLst/>
          </a:prstGeom>
        </p:spPr>
        <p:txBody>
          <a:bodyPr lIns="60512" tIns="30256" rIns="60512" bIns="30256" anchor="t"/>
          <a:lstStyle>
            <a:defPPr>
              <a:defRPr lang="en-US"/>
            </a:defPPr>
            <a:lvl1pPr marL="0" algn="l" defTabSz="855857" rtl="0" eaLnBrk="1" latinLnBrk="0" hangingPunct="1">
              <a:defRPr sz="1685" kern="1200">
                <a:solidFill>
                  <a:schemeClr val="tx1"/>
                </a:solidFill>
                <a:latin typeface="+mn-lt"/>
                <a:ea typeface="+mn-ea"/>
                <a:cs typeface="+mn-cs"/>
              </a:defRPr>
            </a:lvl1pPr>
            <a:lvl2pPr marL="427929" algn="l" defTabSz="855857" rtl="0" eaLnBrk="1" latinLnBrk="0" hangingPunct="1">
              <a:defRPr sz="1685" kern="1200">
                <a:solidFill>
                  <a:schemeClr val="tx1"/>
                </a:solidFill>
                <a:latin typeface="+mn-lt"/>
                <a:ea typeface="+mn-ea"/>
                <a:cs typeface="+mn-cs"/>
              </a:defRPr>
            </a:lvl2pPr>
            <a:lvl3pPr marL="855857" algn="l" defTabSz="855857" rtl="0" eaLnBrk="1" latinLnBrk="0" hangingPunct="1">
              <a:defRPr sz="1685" kern="1200">
                <a:solidFill>
                  <a:schemeClr val="tx1"/>
                </a:solidFill>
                <a:latin typeface="+mn-lt"/>
                <a:ea typeface="+mn-ea"/>
                <a:cs typeface="+mn-cs"/>
              </a:defRPr>
            </a:lvl3pPr>
            <a:lvl4pPr marL="1283786" algn="l" defTabSz="855857" rtl="0" eaLnBrk="1" latinLnBrk="0" hangingPunct="1">
              <a:defRPr sz="1685" kern="1200">
                <a:solidFill>
                  <a:schemeClr val="tx1"/>
                </a:solidFill>
                <a:latin typeface="+mn-lt"/>
                <a:ea typeface="+mn-ea"/>
                <a:cs typeface="+mn-cs"/>
              </a:defRPr>
            </a:lvl4pPr>
            <a:lvl5pPr marL="1711714" algn="l" defTabSz="855857" rtl="0" eaLnBrk="1" latinLnBrk="0" hangingPunct="1">
              <a:defRPr sz="1685" kern="1200">
                <a:solidFill>
                  <a:schemeClr val="tx1"/>
                </a:solidFill>
                <a:latin typeface="+mn-lt"/>
                <a:ea typeface="+mn-ea"/>
                <a:cs typeface="+mn-cs"/>
              </a:defRPr>
            </a:lvl5pPr>
            <a:lvl6pPr marL="2139642" algn="l" defTabSz="855857" rtl="0" eaLnBrk="1" latinLnBrk="0" hangingPunct="1">
              <a:defRPr sz="1685" kern="1200">
                <a:solidFill>
                  <a:schemeClr val="tx1"/>
                </a:solidFill>
                <a:latin typeface="+mn-lt"/>
                <a:ea typeface="+mn-ea"/>
                <a:cs typeface="+mn-cs"/>
              </a:defRPr>
            </a:lvl6pPr>
            <a:lvl7pPr marL="2567570" algn="l" defTabSz="855857" rtl="0" eaLnBrk="1" latinLnBrk="0" hangingPunct="1">
              <a:defRPr sz="1685" kern="1200">
                <a:solidFill>
                  <a:schemeClr val="tx1"/>
                </a:solidFill>
                <a:latin typeface="+mn-lt"/>
                <a:ea typeface="+mn-ea"/>
                <a:cs typeface="+mn-cs"/>
              </a:defRPr>
            </a:lvl7pPr>
            <a:lvl8pPr marL="2995500" algn="l" defTabSz="855857" rtl="0" eaLnBrk="1" latinLnBrk="0" hangingPunct="1">
              <a:defRPr sz="1685" kern="1200">
                <a:solidFill>
                  <a:schemeClr val="tx1"/>
                </a:solidFill>
                <a:latin typeface="+mn-lt"/>
                <a:ea typeface="+mn-ea"/>
                <a:cs typeface="+mn-cs"/>
              </a:defRPr>
            </a:lvl8pPr>
            <a:lvl9pPr marL="3423429" algn="l" defTabSz="855857" rtl="0" eaLnBrk="1" latinLnBrk="0" hangingPunct="1">
              <a:defRPr sz="1685" kern="1200">
                <a:solidFill>
                  <a:schemeClr val="tx1"/>
                </a:solidFill>
                <a:latin typeface="+mn-lt"/>
                <a:ea typeface="+mn-ea"/>
                <a:cs typeface="+mn-cs"/>
              </a:defRPr>
            </a:lvl9pPr>
          </a:lstStyle>
          <a:p>
            <a:r>
              <a:rPr lang="en-US" sz="596" dirty="0">
                <a:latin typeface="Palatino Linotype"/>
              </a:rPr>
              <a:t>©2024 Girl Scouts of Orange County. All Rights Reserved.  Not for public distribution.</a:t>
            </a:r>
          </a:p>
        </p:txBody>
      </p:sp>
    </p:spTree>
    <p:extLst>
      <p:ext uri="{BB962C8B-B14F-4D97-AF65-F5344CB8AC3E}">
        <p14:creationId xmlns:p14="http://schemas.microsoft.com/office/powerpoint/2010/main" val="361982526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F3C88-F9D1-7E6B-4B73-0E67AC5D087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289B9BC-2AF7-4343-26BC-EE0989DBB74F}"/>
              </a:ext>
            </a:extLst>
          </p:cNvPr>
          <p:cNvSpPr>
            <a:spLocks noGrp="1"/>
          </p:cNvSpPr>
          <p:nvPr>
            <p:ph type="title"/>
          </p:nvPr>
        </p:nvSpPr>
        <p:spPr/>
        <p:txBody>
          <a:bodyPr/>
          <a:lstStyle/>
          <a:p>
            <a:r>
              <a:rPr lang="en-US" sz="6600" dirty="0">
                <a:solidFill>
                  <a:schemeClr val="bg1"/>
                </a:solidFill>
                <a:latin typeface="+mn-lt"/>
              </a:rPr>
              <a:t>Service Unit</a:t>
            </a:r>
            <a:br>
              <a:rPr lang="en-US" sz="6600" dirty="0">
                <a:solidFill>
                  <a:schemeClr val="bg1"/>
                </a:solidFill>
                <a:latin typeface="+mn-lt"/>
              </a:rPr>
            </a:br>
            <a:r>
              <a:rPr lang="en-US" sz="6600" dirty="0">
                <a:solidFill>
                  <a:schemeClr val="bg1"/>
                </a:solidFill>
                <a:latin typeface="+mn-lt"/>
              </a:rPr>
              <a:t>Recognition Event</a:t>
            </a:r>
          </a:p>
        </p:txBody>
      </p:sp>
      <p:pic>
        <p:nvPicPr>
          <p:cNvPr id="8" name="Picture 7" descr="A green and black background&#10;&#10;Description automatically generated">
            <a:extLst>
              <a:ext uri="{FF2B5EF4-FFF2-40B4-BE49-F238E27FC236}">
                <a16:creationId xmlns:a16="http://schemas.microsoft.com/office/drawing/2014/main" id="{EF258489-FE57-8633-B22F-00019E29A1B9}"/>
              </a:ext>
            </a:extLst>
          </p:cNvPr>
          <p:cNvPicPr>
            <a:picLocks noChangeAspect="1"/>
          </p:cNvPicPr>
          <p:nvPr/>
        </p:nvPicPr>
        <p:blipFill>
          <a:blip r:embed="rId3"/>
          <a:stretch>
            <a:fillRect/>
          </a:stretch>
        </p:blipFill>
        <p:spPr>
          <a:xfrm>
            <a:off x="0" y="0"/>
            <a:ext cx="2060452" cy="1144527"/>
          </a:xfrm>
          <a:prstGeom prst="rect">
            <a:avLst/>
          </a:prstGeom>
        </p:spPr>
      </p:pic>
    </p:spTree>
    <p:extLst>
      <p:ext uri="{BB962C8B-B14F-4D97-AF65-F5344CB8AC3E}">
        <p14:creationId xmlns:p14="http://schemas.microsoft.com/office/powerpoint/2010/main" val="121811501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D208D-D808-CAD2-4C95-FF0EBB2EBA44}"/>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8BF65AD0-A463-2E4C-D50E-7131FB1A0789}"/>
              </a:ext>
            </a:extLst>
          </p:cNvPr>
          <p:cNvSpPr>
            <a:spLocks noGrp="1"/>
          </p:cNvSpPr>
          <p:nvPr>
            <p:ph type="ftr" sz="quarter" idx="3"/>
          </p:nvPr>
        </p:nvSpPr>
        <p:spPr/>
        <p:txBody>
          <a:bodyPr/>
          <a:lstStyle/>
          <a:p>
            <a:r>
              <a:rPr lang="en-US" dirty="0"/>
              <a:t>©2024 Girl Scouts of Orange County. All Rights Reserved.  Not for public distribution.</a:t>
            </a:r>
          </a:p>
        </p:txBody>
      </p:sp>
      <p:sp>
        <p:nvSpPr>
          <p:cNvPr id="5" name="Title 4">
            <a:extLst>
              <a:ext uri="{FF2B5EF4-FFF2-40B4-BE49-F238E27FC236}">
                <a16:creationId xmlns:a16="http://schemas.microsoft.com/office/drawing/2014/main" id="{394F4A72-8F1A-540A-621C-10BC7762A5A3}"/>
              </a:ext>
            </a:extLst>
          </p:cNvPr>
          <p:cNvSpPr>
            <a:spLocks noGrp="1"/>
          </p:cNvSpPr>
          <p:nvPr>
            <p:ph type="title"/>
          </p:nvPr>
        </p:nvSpPr>
        <p:spPr>
          <a:xfrm>
            <a:off x="4663232" y="1860869"/>
            <a:ext cx="4406899" cy="1427223"/>
          </a:xfrm>
        </p:spPr>
        <p:txBody>
          <a:bodyPr/>
          <a:lstStyle/>
          <a:p>
            <a:pPr algn="ctr"/>
            <a:r>
              <a:rPr lang="en-US" sz="4800" dirty="0">
                <a:latin typeface="+mn-lt"/>
              </a:rPr>
              <a:t>Highest</a:t>
            </a:r>
            <a:br>
              <a:rPr lang="en-US" sz="4800" dirty="0">
                <a:latin typeface="+mn-lt"/>
              </a:rPr>
            </a:br>
            <a:r>
              <a:rPr lang="en-US" sz="4800" dirty="0">
                <a:latin typeface="+mn-lt"/>
              </a:rPr>
              <a:t>Awards</a:t>
            </a:r>
            <a:endParaRPr lang="en-US" sz="3600" dirty="0">
              <a:latin typeface="+mn-lt"/>
            </a:endParaRPr>
          </a:p>
        </p:txBody>
      </p:sp>
      <p:pic>
        <p:nvPicPr>
          <p:cNvPr id="2" name="Picture 1" descr="A green and black background&#10;&#10;Description automatically generated">
            <a:extLst>
              <a:ext uri="{FF2B5EF4-FFF2-40B4-BE49-F238E27FC236}">
                <a16:creationId xmlns:a16="http://schemas.microsoft.com/office/drawing/2014/main" id="{386A4951-D221-7B5A-D1F9-745238046979}"/>
              </a:ext>
            </a:extLst>
          </p:cNvPr>
          <p:cNvPicPr>
            <a:picLocks noChangeAspect="1"/>
          </p:cNvPicPr>
          <p:nvPr/>
        </p:nvPicPr>
        <p:blipFill>
          <a:blip r:embed="rId3"/>
          <a:stretch>
            <a:fillRect/>
          </a:stretch>
        </p:blipFill>
        <p:spPr>
          <a:xfrm>
            <a:off x="4572000" y="0"/>
            <a:ext cx="2060452" cy="1144527"/>
          </a:xfrm>
          <a:prstGeom prst="rect">
            <a:avLst/>
          </a:prstGeom>
        </p:spPr>
      </p:pic>
    </p:spTree>
    <p:extLst>
      <p:ext uri="{BB962C8B-B14F-4D97-AF65-F5344CB8AC3E}">
        <p14:creationId xmlns:p14="http://schemas.microsoft.com/office/powerpoint/2010/main" val="8811214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E5D9B-ABC4-0128-18B4-46B2D3502E49}"/>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34CCB143-2705-1A1B-86C2-DF28A556D40A}"/>
              </a:ext>
            </a:extLst>
          </p:cNvPr>
          <p:cNvSpPr>
            <a:spLocks noGrp="1"/>
          </p:cNvSpPr>
          <p:nvPr>
            <p:ph type="ftr" sz="quarter" idx="3"/>
          </p:nvPr>
        </p:nvSpPr>
        <p:spPr/>
        <p:txBody>
          <a:bodyPr/>
          <a:lstStyle/>
          <a:p>
            <a:r>
              <a:rPr lang="en-US" dirty="0"/>
              <a:t>©2024 Girl Scouts of Orange County. All Rights Reserved.  Not for public distribution.</a:t>
            </a:r>
          </a:p>
        </p:txBody>
      </p:sp>
      <p:sp>
        <p:nvSpPr>
          <p:cNvPr id="5" name="Title 4">
            <a:extLst>
              <a:ext uri="{FF2B5EF4-FFF2-40B4-BE49-F238E27FC236}">
                <a16:creationId xmlns:a16="http://schemas.microsoft.com/office/drawing/2014/main" id="{E9E839C3-7029-BCB8-F413-C31E9E62646B}"/>
              </a:ext>
            </a:extLst>
          </p:cNvPr>
          <p:cNvSpPr>
            <a:spLocks noGrp="1"/>
          </p:cNvSpPr>
          <p:nvPr>
            <p:ph type="title"/>
          </p:nvPr>
        </p:nvSpPr>
        <p:spPr>
          <a:xfrm>
            <a:off x="4660899" y="1768225"/>
            <a:ext cx="4406899" cy="1607049"/>
          </a:xfrm>
        </p:spPr>
        <p:txBody>
          <a:bodyPr/>
          <a:lstStyle/>
          <a:p>
            <a:pPr algn="ctr"/>
            <a:r>
              <a:rPr lang="en-US" sz="5400" dirty="0">
                <a:latin typeface="+mn-lt"/>
              </a:rPr>
              <a:t>Bronze Award</a:t>
            </a:r>
          </a:p>
        </p:txBody>
      </p:sp>
      <p:pic>
        <p:nvPicPr>
          <p:cNvPr id="2" name="Picture 1" descr="A green and black background&#10;&#10;Description automatically generated">
            <a:extLst>
              <a:ext uri="{FF2B5EF4-FFF2-40B4-BE49-F238E27FC236}">
                <a16:creationId xmlns:a16="http://schemas.microsoft.com/office/drawing/2014/main" id="{50F32869-FC5C-DAEC-1570-A27A4C0FEFF2}"/>
              </a:ext>
            </a:extLst>
          </p:cNvPr>
          <p:cNvPicPr>
            <a:picLocks noChangeAspect="1"/>
          </p:cNvPicPr>
          <p:nvPr/>
        </p:nvPicPr>
        <p:blipFill>
          <a:blip r:embed="rId3"/>
          <a:stretch>
            <a:fillRect/>
          </a:stretch>
        </p:blipFill>
        <p:spPr>
          <a:xfrm>
            <a:off x="4572000" y="0"/>
            <a:ext cx="2060452" cy="1144527"/>
          </a:xfrm>
          <a:prstGeom prst="rect">
            <a:avLst/>
          </a:prstGeom>
        </p:spPr>
      </p:pic>
    </p:spTree>
    <p:extLst>
      <p:ext uri="{BB962C8B-B14F-4D97-AF65-F5344CB8AC3E}">
        <p14:creationId xmlns:p14="http://schemas.microsoft.com/office/powerpoint/2010/main" val="105078232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B17C5-378D-33C8-F265-9CD65878E4CE}"/>
            </a:ext>
          </a:extLst>
        </p:cNvPr>
        <p:cNvGrpSpPr/>
        <p:nvPr/>
      </p:nvGrpSpPr>
      <p:grpSpPr>
        <a:xfrm>
          <a:off x="0" y="0"/>
          <a:ext cx="0" cy="0"/>
          <a:chOff x="0" y="0"/>
          <a:chExt cx="0" cy="0"/>
        </a:xfrm>
      </p:grpSpPr>
      <p:sp>
        <p:nvSpPr>
          <p:cNvPr id="14" name="Footer Placeholder 13">
            <a:extLst>
              <a:ext uri="{FF2B5EF4-FFF2-40B4-BE49-F238E27FC236}">
                <a16:creationId xmlns:a16="http://schemas.microsoft.com/office/drawing/2014/main" id="{57B95DD1-0A50-5AB3-7F74-973FBDEAC65C}"/>
              </a:ext>
            </a:extLst>
          </p:cNvPr>
          <p:cNvSpPr>
            <a:spLocks noGrp="1"/>
          </p:cNvSpPr>
          <p:nvPr>
            <p:ph type="ftr" sz="quarter" idx="3"/>
          </p:nvPr>
        </p:nvSpPr>
        <p:spPr/>
        <p:txBody>
          <a:bodyPr/>
          <a:lstStyle/>
          <a:p>
            <a:r>
              <a:rPr lang="en-US" dirty="0"/>
              <a:t>©2024 Girl Scouts of Orange County. All Rights Reserved.  Not for public distribution.</a:t>
            </a:r>
          </a:p>
        </p:txBody>
      </p:sp>
      <p:pic>
        <p:nvPicPr>
          <p:cNvPr id="4" name="Picture 3" descr="A green and black background&#10;&#10;Description automatically generated">
            <a:extLst>
              <a:ext uri="{FF2B5EF4-FFF2-40B4-BE49-F238E27FC236}">
                <a16:creationId xmlns:a16="http://schemas.microsoft.com/office/drawing/2014/main" id="{B0739A4F-0087-2CB5-782B-1338DA16B687}"/>
              </a:ext>
            </a:extLst>
          </p:cNvPr>
          <p:cNvPicPr>
            <a:picLocks noChangeAspect="1"/>
          </p:cNvPicPr>
          <p:nvPr/>
        </p:nvPicPr>
        <p:blipFill>
          <a:blip r:embed="rId3"/>
          <a:stretch>
            <a:fillRect/>
          </a:stretch>
        </p:blipFill>
        <p:spPr>
          <a:xfrm>
            <a:off x="0" y="0"/>
            <a:ext cx="2060452" cy="1144527"/>
          </a:xfrm>
          <a:prstGeom prst="rect">
            <a:avLst/>
          </a:prstGeom>
        </p:spPr>
      </p:pic>
      <p:sp>
        <p:nvSpPr>
          <p:cNvPr id="8" name="Oval 7">
            <a:extLst>
              <a:ext uri="{FF2B5EF4-FFF2-40B4-BE49-F238E27FC236}">
                <a16:creationId xmlns:a16="http://schemas.microsoft.com/office/drawing/2014/main" id="{96EBEF11-A311-664C-9F48-05CDC4BFD9C5}"/>
              </a:ext>
            </a:extLst>
          </p:cNvPr>
          <p:cNvSpPr/>
          <p:nvPr/>
        </p:nvSpPr>
        <p:spPr>
          <a:xfrm>
            <a:off x="2667000" y="1174750"/>
            <a:ext cx="3651250" cy="26289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 will insert Bronze Award project photos on this slide.</a:t>
            </a:r>
          </a:p>
          <a:p>
            <a:pPr algn="ctr"/>
            <a:endParaRPr lang="en-US" dirty="0"/>
          </a:p>
          <a:p>
            <a:pPr algn="ctr"/>
            <a:r>
              <a:rPr lang="en-US" dirty="0"/>
              <a:t>&lt;&lt;DELETE THIS CIRCLE ONCE PHOTOS ARE ADDED&gt;&gt;</a:t>
            </a:r>
          </a:p>
        </p:txBody>
      </p:sp>
    </p:spTree>
    <p:extLst>
      <p:ext uri="{BB962C8B-B14F-4D97-AF65-F5344CB8AC3E}">
        <p14:creationId xmlns:p14="http://schemas.microsoft.com/office/powerpoint/2010/main" val="266252785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18E30-357E-E37E-AC77-83FB90FC00B7}"/>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AB3B2A9E-5C35-11E4-493E-AAE0D136C71A}"/>
              </a:ext>
            </a:extLst>
          </p:cNvPr>
          <p:cNvSpPr>
            <a:spLocks noGrp="1"/>
          </p:cNvSpPr>
          <p:nvPr>
            <p:ph type="ftr" sz="quarter" idx="3"/>
          </p:nvPr>
        </p:nvSpPr>
        <p:spPr/>
        <p:txBody>
          <a:bodyPr/>
          <a:lstStyle/>
          <a:p>
            <a:r>
              <a:rPr lang="en-US" dirty="0"/>
              <a:t>©2024 Girl Scouts of Orange County. All Rights Reserved.  Not for public distribution.</a:t>
            </a:r>
          </a:p>
        </p:txBody>
      </p:sp>
      <p:sp>
        <p:nvSpPr>
          <p:cNvPr id="5" name="Title 4">
            <a:extLst>
              <a:ext uri="{FF2B5EF4-FFF2-40B4-BE49-F238E27FC236}">
                <a16:creationId xmlns:a16="http://schemas.microsoft.com/office/drawing/2014/main" id="{2C922D75-C0A4-19B2-8128-B18918984A72}"/>
              </a:ext>
            </a:extLst>
          </p:cNvPr>
          <p:cNvSpPr>
            <a:spLocks noGrp="1"/>
          </p:cNvSpPr>
          <p:nvPr>
            <p:ph type="title"/>
          </p:nvPr>
        </p:nvSpPr>
        <p:spPr>
          <a:xfrm>
            <a:off x="4660899" y="1768225"/>
            <a:ext cx="4406899" cy="1607049"/>
          </a:xfrm>
        </p:spPr>
        <p:txBody>
          <a:bodyPr/>
          <a:lstStyle/>
          <a:p>
            <a:pPr algn="ctr"/>
            <a:r>
              <a:rPr lang="en-US" sz="5400" dirty="0">
                <a:latin typeface="+mn-lt"/>
              </a:rPr>
              <a:t>Silver</a:t>
            </a:r>
            <a:br>
              <a:rPr lang="en-US" sz="5400" dirty="0">
                <a:latin typeface="+mn-lt"/>
              </a:rPr>
            </a:br>
            <a:r>
              <a:rPr lang="en-US" sz="5400" dirty="0">
                <a:latin typeface="+mn-lt"/>
              </a:rPr>
              <a:t> Award</a:t>
            </a:r>
          </a:p>
        </p:txBody>
      </p:sp>
      <p:pic>
        <p:nvPicPr>
          <p:cNvPr id="2" name="Picture 1" descr="A green and black background&#10;&#10;Description automatically generated">
            <a:extLst>
              <a:ext uri="{FF2B5EF4-FFF2-40B4-BE49-F238E27FC236}">
                <a16:creationId xmlns:a16="http://schemas.microsoft.com/office/drawing/2014/main" id="{77F9B648-CCC5-84D8-EB31-24C398A6D0CA}"/>
              </a:ext>
            </a:extLst>
          </p:cNvPr>
          <p:cNvPicPr>
            <a:picLocks noChangeAspect="1"/>
          </p:cNvPicPr>
          <p:nvPr/>
        </p:nvPicPr>
        <p:blipFill>
          <a:blip r:embed="rId3"/>
          <a:stretch>
            <a:fillRect/>
          </a:stretch>
        </p:blipFill>
        <p:spPr>
          <a:xfrm>
            <a:off x="4572000" y="0"/>
            <a:ext cx="2060452" cy="1144527"/>
          </a:xfrm>
          <a:prstGeom prst="rect">
            <a:avLst/>
          </a:prstGeom>
        </p:spPr>
      </p:pic>
    </p:spTree>
    <p:extLst>
      <p:ext uri="{BB962C8B-B14F-4D97-AF65-F5344CB8AC3E}">
        <p14:creationId xmlns:p14="http://schemas.microsoft.com/office/powerpoint/2010/main" val="32834967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23D488-A542-09EB-FD63-509AD438983A}"/>
            </a:ext>
          </a:extLst>
        </p:cNvPr>
        <p:cNvGrpSpPr/>
        <p:nvPr/>
      </p:nvGrpSpPr>
      <p:grpSpPr>
        <a:xfrm>
          <a:off x="0" y="0"/>
          <a:ext cx="0" cy="0"/>
          <a:chOff x="0" y="0"/>
          <a:chExt cx="0" cy="0"/>
        </a:xfrm>
      </p:grpSpPr>
      <p:sp>
        <p:nvSpPr>
          <p:cNvPr id="14" name="Footer Placeholder 13">
            <a:extLst>
              <a:ext uri="{FF2B5EF4-FFF2-40B4-BE49-F238E27FC236}">
                <a16:creationId xmlns:a16="http://schemas.microsoft.com/office/drawing/2014/main" id="{1A983B8F-7245-0105-2B50-547B53A7C8E3}"/>
              </a:ext>
            </a:extLst>
          </p:cNvPr>
          <p:cNvSpPr>
            <a:spLocks noGrp="1"/>
          </p:cNvSpPr>
          <p:nvPr>
            <p:ph type="ftr" sz="quarter" idx="3"/>
          </p:nvPr>
        </p:nvSpPr>
        <p:spPr/>
        <p:txBody>
          <a:bodyPr/>
          <a:lstStyle/>
          <a:p>
            <a:r>
              <a:rPr lang="en-US" dirty="0"/>
              <a:t>©2024 Girl Scouts of Orange County. All Rights Reserved.  Not for public distribution.</a:t>
            </a:r>
          </a:p>
        </p:txBody>
      </p:sp>
      <p:pic>
        <p:nvPicPr>
          <p:cNvPr id="4" name="Picture 3" descr="A green and black background&#10;&#10;Description automatically generated">
            <a:extLst>
              <a:ext uri="{FF2B5EF4-FFF2-40B4-BE49-F238E27FC236}">
                <a16:creationId xmlns:a16="http://schemas.microsoft.com/office/drawing/2014/main" id="{3203E9BC-302B-3308-4F0A-1A7B2CA6A59E}"/>
              </a:ext>
            </a:extLst>
          </p:cNvPr>
          <p:cNvPicPr>
            <a:picLocks noChangeAspect="1"/>
          </p:cNvPicPr>
          <p:nvPr/>
        </p:nvPicPr>
        <p:blipFill>
          <a:blip r:embed="rId3"/>
          <a:stretch>
            <a:fillRect/>
          </a:stretch>
        </p:blipFill>
        <p:spPr>
          <a:xfrm>
            <a:off x="0" y="0"/>
            <a:ext cx="2060452" cy="1144527"/>
          </a:xfrm>
          <a:prstGeom prst="rect">
            <a:avLst/>
          </a:prstGeom>
        </p:spPr>
      </p:pic>
      <p:sp>
        <p:nvSpPr>
          <p:cNvPr id="8" name="Oval 7">
            <a:extLst>
              <a:ext uri="{FF2B5EF4-FFF2-40B4-BE49-F238E27FC236}">
                <a16:creationId xmlns:a16="http://schemas.microsoft.com/office/drawing/2014/main" id="{66D51CD6-7A66-7652-C32A-2A3591829D55}"/>
              </a:ext>
            </a:extLst>
          </p:cNvPr>
          <p:cNvSpPr/>
          <p:nvPr/>
        </p:nvSpPr>
        <p:spPr>
          <a:xfrm>
            <a:off x="2667000" y="1174750"/>
            <a:ext cx="3651250" cy="26289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 will insert Silver Award project photos on this slide.</a:t>
            </a:r>
          </a:p>
          <a:p>
            <a:pPr algn="ctr"/>
            <a:endParaRPr lang="en-US" dirty="0"/>
          </a:p>
          <a:p>
            <a:pPr algn="ctr"/>
            <a:r>
              <a:rPr lang="en-US" dirty="0"/>
              <a:t>&lt;&lt;DELETE THIS CIRCLE ONCE PHOTOS ARE ADDED&gt;&gt;</a:t>
            </a:r>
          </a:p>
        </p:txBody>
      </p:sp>
    </p:spTree>
    <p:extLst>
      <p:ext uri="{BB962C8B-B14F-4D97-AF65-F5344CB8AC3E}">
        <p14:creationId xmlns:p14="http://schemas.microsoft.com/office/powerpoint/2010/main" val="61267602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236830-48D3-B377-C141-45D0F78CB67D}"/>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283551CB-4EA8-D972-E88A-9DB926FE480E}"/>
              </a:ext>
            </a:extLst>
          </p:cNvPr>
          <p:cNvSpPr>
            <a:spLocks noGrp="1"/>
          </p:cNvSpPr>
          <p:nvPr>
            <p:ph type="ftr" sz="quarter" idx="3"/>
          </p:nvPr>
        </p:nvSpPr>
        <p:spPr/>
        <p:txBody>
          <a:bodyPr/>
          <a:lstStyle/>
          <a:p>
            <a:r>
              <a:rPr lang="en-US" dirty="0"/>
              <a:t>©2024 Girl Scouts of Orange County. All Rights Reserved.  Not for public distribution.</a:t>
            </a:r>
          </a:p>
        </p:txBody>
      </p:sp>
      <p:sp>
        <p:nvSpPr>
          <p:cNvPr id="5" name="Title 4">
            <a:extLst>
              <a:ext uri="{FF2B5EF4-FFF2-40B4-BE49-F238E27FC236}">
                <a16:creationId xmlns:a16="http://schemas.microsoft.com/office/drawing/2014/main" id="{DE8B66B4-B4A6-42BB-1BB4-B6CE92D0E3B8}"/>
              </a:ext>
            </a:extLst>
          </p:cNvPr>
          <p:cNvSpPr>
            <a:spLocks noGrp="1"/>
          </p:cNvSpPr>
          <p:nvPr>
            <p:ph type="title"/>
          </p:nvPr>
        </p:nvSpPr>
        <p:spPr>
          <a:xfrm>
            <a:off x="4660899" y="1768225"/>
            <a:ext cx="4406899" cy="1607049"/>
          </a:xfrm>
        </p:spPr>
        <p:txBody>
          <a:bodyPr/>
          <a:lstStyle/>
          <a:p>
            <a:pPr algn="ctr"/>
            <a:r>
              <a:rPr lang="en-US" sz="5400" dirty="0">
                <a:latin typeface="+mn-lt"/>
              </a:rPr>
              <a:t>Gold</a:t>
            </a:r>
            <a:br>
              <a:rPr lang="en-US" sz="5400" dirty="0">
                <a:latin typeface="+mn-lt"/>
              </a:rPr>
            </a:br>
            <a:r>
              <a:rPr lang="en-US" sz="5400" dirty="0">
                <a:latin typeface="+mn-lt"/>
              </a:rPr>
              <a:t> Award</a:t>
            </a:r>
          </a:p>
        </p:txBody>
      </p:sp>
      <p:pic>
        <p:nvPicPr>
          <p:cNvPr id="2" name="Picture 1" descr="A green and black background&#10;&#10;Description automatically generated">
            <a:extLst>
              <a:ext uri="{FF2B5EF4-FFF2-40B4-BE49-F238E27FC236}">
                <a16:creationId xmlns:a16="http://schemas.microsoft.com/office/drawing/2014/main" id="{4799CA7F-69F4-D0CE-1731-03137C1CFD5F}"/>
              </a:ext>
            </a:extLst>
          </p:cNvPr>
          <p:cNvPicPr>
            <a:picLocks noChangeAspect="1"/>
          </p:cNvPicPr>
          <p:nvPr/>
        </p:nvPicPr>
        <p:blipFill>
          <a:blip r:embed="rId3"/>
          <a:stretch>
            <a:fillRect/>
          </a:stretch>
        </p:blipFill>
        <p:spPr>
          <a:xfrm>
            <a:off x="4572000" y="0"/>
            <a:ext cx="2060452" cy="1144527"/>
          </a:xfrm>
          <a:prstGeom prst="rect">
            <a:avLst/>
          </a:prstGeom>
        </p:spPr>
      </p:pic>
    </p:spTree>
    <p:extLst>
      <p:ext uri="{BB962C8B-B14F-4D97-AF65-F5344CB8AC3E}">
        <p14:creationId xmlns:p14="http://schemas.microsoft.com/office/powerpoint/2010/main" val="280889953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574C0-B4A1-CE82-6FFD-D7AFEF328D6B}"/>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3CC5436C-C7AF-7B21-6DA2-9863B8F92775}"/>
              </a:ext>
            </a:extLst>
          </p:cNvPr>
          <p:cNvSpPr>
            <a:spLocks noGrp="1"/>
          </p:cNvSpPr>
          <p:nvPr>
            <p:ph type="ftr" sz="quarter" idx="3"/>
          </p:nvPr>
        </p:nvSpPr>
        <p:spPr/>
        <p:txBody>
          <a:bodyPr/>
          <a:lstStyle/>
          <a:p>
            <a:r>
              <a:rPr lang="en-US" dirty="0"/>
              <a:t>©2024 Girl Scouts of Orange County. All Rights Reserved.  Not for public distribution.</a:t>
            </a:r>
          </a:p>
        </p:txBody>
      </p:sp>
      <p:sp>
        <p:nvSpPr>
          <p:cNvPr id="5" name="Title 4">
            <a:extLst>
              <a:ext uri="{FF2B5EF4-FFF2-40B4-BE49-F238E27FC236}">
                <a16:creationId xmlns:a16="http://schemas.microsoft.com/office/drawing/2014/main" id="{595367A1-7D0A-AE00-4CC0-C5A7CCBC6440}"/>
              </a:ext>
            </a:extLst>
          </p:cNvPr>
          <p:cNvSpPr>
            <a:spLocks noGrp="1"/>
          </p:cNvSpPr>
          <p:nvPr>
            <p:ph type="title"/>
          </p:nvPr>
        </p:nvSpPr>
        <p:spPr>
          <a:xfrm>
            <a:off x="4660899" y="1768225"/>
            <a:ext cx="4406899" cy="1607049"/>
          </a:xfrm>
        </p:spPr>
        <p:txBody>
          <a:bodyPr/>
          <a:lstStyle/>
          <a:p>
            <a:pPr algn="ctr"/>
            <a:r>
              <a:rPr lang="en-US" sz="5400" dirty="0">
                <a:latin typeface="+mn-lt"/>
              </a:rPr>
              <a:t>Gold Award</a:t>
            </a:r>
            <a:br>
              <a:rPr lang="en-US" sz="5400" dirty="0">
                <a:latin typeface="+mn-lt"/>
              </a:rPr>
            </a:br>
            <a:r>
              <a:rPr lang="en-US" sz="5400" dirty="0">
                <a:latin typeface="+mn-lt"/>
              </a:rPr>
              <a:t>Girl Scouts</a:t>
            </a:r>
          </a:p>
        </p:txBody>
      </p:sp>
      <p:pic>
        <p:nvPicPr>
          <p:cNvPr id="2" name="Picture 1" descr="A green and black background&#10;&#10;Description automatically generated">
            <a:extLst>
              <a:ext uri="{FF2B5EF4-FFF2-40B4-BE49-F238E27FC236}">
                <a16:creationId xmlns:a16="http://schemas.microsoft.com/office/drawing/2014/main" id="{8997C691-6C3B-D893-50E8-980D15ED2A2D}"/>
              </a:ext>
            </a:extLst>
          </p:cNvPr>
          <p:cNvPicPr>
            <a:picLocks noChangeAspect="1"/>
          </p:cNvPicPr>
          <p:nvPr/>
        </p:nvPicPr>
        <p:blipFill>
          <a:blip r:embed="rId3"/>
          <a:stretch>
            <a:fillRect/>
          </a:stretch>
        </p:blipFill>
        <p:spPr>
          <a:xfrm>
            <a:off x="4572000" y="0"/>
            <a:ext cx="2060452" cy="1144527"/>
          </a:xfrm>
          <a:prstGeom prst="rect">
            <a:avLst/>
          </a:prstGeom>
        </p:spPr>
      </p:pic>
    </p:spTree>
    <p:extLst>
      <p:ext uri="{BB962C8B-B14F-4D97-AF65-F5344CB8AC3E}">
        <p14:creationId xmlns:p14="http://schemas.microsoft.com/office/powerpoint/2010/main" val="820007996"/>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A94A2-AB4B-F9FD-BAC1-AD7D72EFA8AD}"/>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50999B69-E7EF-8345-5994-2C1CE382CA3A}"/>
              </a:ext>
            </a:extLst>
          </p:cNvPr>
          <p:cNvSpPr>
            <a:spLocks noGrp="1"/>
          </p:cNvSpPr>
          <p:nvPr>
            <p:ph type="ftr" sz="quarter" idx="3"/>
          </p:nvPr>
        </p:nvSpPr>
        <p:spPr/>
        <p:txBody>
          <a:bodyPr/>
          <a:lstStyle/>
          <a:p>
            <a:r>
              <a:rPr lang="en-US" dirty="0"/>
              <a:t>©2024 Girl Scouts of Orange County. All Rights Reserved.  Not for public distribution.</a:t>
            </a:r>
          </a:p>
        </p:txBody>
      </p:sp>
      <p:sp>
        <p:nvSpPr>
          <p:cNvPr id="5" name="Title 4">
            <a:extLst>
              <a:ext uri="{FF2B5EF4-FFF2-40B4-BE49-F238E27FC236}">
                <a16:creationId xmlns:a16="http://schemas.microsoft.com/office/drawing/2014/main" id="{689A0D7B-C889-62A7-9682-438F64E8BE06}"/>
              </a:ext>
            </a:extLst>
          </p:cNvPr>
          <p:cNvSpPr>
            <a:spLocks noGrp="1"/>
          </p:cNvSpPr>
          <p:nvPr>
            <p:ph type="title"/>
          </p:nvPr>
        </p:nvSpPr>
        <p:spPr>
          <a:xfrm>
            <a:off x="4654550" y="1797956"/>
            <a:ext cx="4406899" cy="1547588"/>
          </a:xfrm>
        </p:spPr>
        <p:txBody>
          <a:bodyPr/>
          <a:lstStyle/>
          <a:p>
            <a:pPr algn="ctr"/>
            <a:r>
              <a:rPr lang="en-US" sz="4800" dirty="0">
                <a:latin typeface="+mn-lt"/>
              </a:rPr>
              <a:t>Faith </a:t>
            </a:r>
            <a:br>
              <a:rPr lang="en-US" sz="4800" dirty="0">
                <a:latin typeface="+mn-lt"/>
              </a:rPr>
            </a:br>
            <a:r>
              <a:rPr lang="en-US" sz="4800" dirty="0">
                <a:latin typeface="+mn-lt"/>
              </a:rPr>
              <a:t>Awards</a:t>
            </a:r>
            <a:endParaRPr lang="en-US" sz="3600" dirty="0">
              <a:latin typeface="+mn-lt"/>
            </a:endParaRPr>
          </a:p>
        </p:txBody>
      </p:sp>
      <p:pic>
        <p:nvPicPr>
          <p:cNvPr id="2" name="Picture 1" descr="A green and black background&#10;&#10;Description automatically generated">
            <a:extLst>
              <a:ext uri="{FF2B5EF4-FFF2-40B4-BE49-F238E27FC236}">
                <a16:creationId xmlns:a16="http://schemas.microsoft.com/office/drawing/2014/main" id="{43E2D3C6-72A5-B5A3-A676-BBE18F045C86}"/>
              </a:ext>
            </a:extLst>
          </p:cNvPr>
          <p:cNvPicPr>
            <a:picLocks noChangeAspect="1"/>
          </p:cNvPicPr>
          <p:nvPr/>
        </p:nvPicPr>
        <p:blipFill>
          <a:blip r:embed="rId3"/>
          <a:stretch>
            <a:fillRect/>
          </a:stretch>
        </p:blipFill>
        <p:spPr>
          <a:xfrm>
            <a:off x="4572000" y="0"/>
            <a:ext cx="2060452" cy="1144527"/>
          </a:xfrm>
          <a:prstGeom prst="rect">
            <a:avLst/>
          </a:prstGeom>
        </p:spPr>
      </p:pic>
    </p:spTree>
    <p:extLst>
      <p:ext uri="{BB962C8B-B14F-4D97-AF65-F5344CB8AC3E}">
        <p14:creationId xmlns:p14="http://schemas.microsoft.com/office/powerpoint/2010/main" val="518880724"/>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F8B40-E054-72B2-0C50-0AB06018A04A}"/>
            </a:ext>
          </a:extLst>
        </p:cNvPr>
        <p:cNvGrpSpPr/>
        <p:nvPr/>
      </p:nvGrpSpPr>
      <p:grpSpPr>
        <a:xfrm>
          <a:off x="0" y="0"/>
          <a:ext cx="0" cy="0"/>
          <a:chOff x="0" y="0"/>
          <a:chExt cx="0" cy="0"/>
        </a:xfrm>
      </p:grpSpPr>
      <p:sp>
        <p:nvSpPr>
          <p:cNvPr id="14" name="Footer Placeholder 13">
            <a:extLst>
              <a:ext uri="{FF2B5EF4-FFF2-40B4-BE49-F238E27FC236}">
                <a16:creationId xmlns:a16="http://schemas.microsoft.com/office/drawing/2014/main" id="{79399235-60EF-8DA1-D3E0-3B70333D3B78}"/>
              </a:ext>
            </a:extLst>
          </p:cNvPr>
          <p:cNvSpPr>
            <a:spLocks noGrp="1"/>
          </p:cNvSpPr>
          <p:nvPr>
            <p:ph type="ftr" sz="quarter" idx="3"/>
          </p:nvPr>
        </p:nvSpPr>
        <p:spPr/>
        <p:txBody>
          <a:bodyPr/>
          <a:lstStyle/>
          <a:p>
            <a:r>
              <a:rPr lang="en-US" dirty="0"/>
              <a:t>©2024 Girl Scouts of Orange County. All Rights Reserved.  Not for public distribution.</a:t>
            </a:r>
          </a:p>
        </p:txBody>
      </p:sp>
      <p:pic>
        <p:nvPicPr>
          <p:cNvPr id="4" name="Picture 3" descr="A green and black background&#10;&#10;Description automatically generated">
            <a:extLst>
              <a:ext uri="{FF2B5EF4-FFF2-40B4-BE49-F238E27FC236}">
                <a16:creationId xmlns:a16="http://schemas.microsoft.com/office/drawing/2014/main" id="{C143C426-3D6E-0BF3-518A-6DFB735CD97A}"/>
              </a:ext>
            </a:extLst>
          </p:cNvPr>
          <p:cNvPicPr>
            <a:picLocks noChangeAspect="1"/>
          </p:cNvPicPr>
          <p:nvPr/>
        </p:nvPicPr>
        <p:blipFill>
          <a:blip r:embed="rId3"/>
          <a:stretch>
            <a:fillRect/>
          </a:stretch>
        </p:blipFill>
        <p:spPr>
          <a:xfrm>
            <a:off x="0" y="0"/>
            <a:ext cx="2060452" cy="1144527"/>
          </a:xfrm>
          <a:prstGeom prst="rect">
            <a:avLst/>
          </a:prstGeom>
        </p:spPr>
      </p:pic>
      <p:sp>
        <p:nvSpPr>
          <p:cNvPr id="9" name="TextBox 8">
            <a:extLst>
              <a:ext uri="{FF2B5EF4-FFF2-40B4-BE49-F238E27FC236}">
                <a16:creationId xmlns:a16="http://schemas.microsoft.com/office/drawing/2014/main" id="{4257B51E-CE6D-2709-8CB7-4BE9D0E34495}"/>
              </a:ext>
            </a:extLst>
          </p:cNvPr>
          <p:cNvSpPr txBox="1"/>
          <p:nvPr/>
        </p:nvSpPr>
        <p:spPr>
          <a:xfrm>
            <a:off x="1104900" y="1848475"/>
            <a:ext cx="6934200" cy="1446550"/>
          </a:xfrm>
          <a:prstGeom prst="rect">
            <a:avLst/>
          </a:prstGeom>
          <a:noFill/>
        </p:spPr>
        <p:txBody>
          <a:bodyPr wrap="square" lIns="91440" tIns="45720" rIns="91440" bIns="45720" rtlCol="0" anchor="t">
            <a:spAutoFit/>
          </a:bodyPr>
          <a:lstStyle/>
          <a:p>
            <a:pPr algn="ctr" defTabSz="914400">
              <a:defRPr/>
            </a:pPr>
            <a:r>
              <a:rPr lang="en-US" sz="6000" dirty="0"/>
              <a:t>&lt;First/Last Name&gt;</a:t>
            </a:r>
          </a:p>
          <a:p>
            <a:pPr algn="ctr"/>
            <a:r>
              <a:rPr lang="en-US" sz="2800" dirty="0"/>
              <a:t>OC Faith Mentor Award</a:t>
            </a:r>
            <a:endParaRPr lang="en-US" sz="2800" dirty="0">
              <a:effectLst/>
            </a:endParaRPr>
          </a:p>
        </p:txBody>
      </p:sp>
    </p:spTree>
    <p:extLst>
      <p:ext uri="{BB962C8B-B14F-4D97-AF65-F5344CB8AC3E}">
        <p14:creationId xmlns:p14="http://schemas.microsoft.com/office/powerpoint/2010/main" val="27148924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EB6C951-7437-4C46-A145-B13581E1BC66}"/>
              </a:ext>
            </a:extLst>
          </p:cNvPr>
          <p:cNvSpPr>
            <a:spLocks noGrp="1"/>
          </p:cNvSpPr>
          <p:nvPr>
            <p:ph type="ftr" sz="quarter" idx="3"/>
          </p:nvPr>
        </p:nvSpPr>
        <p:spPr/>
        <p:txBody>
          <a:bodyPr/>
          <a:lstStyle/>
          <a:p>
            <a:r>
              <a:rPr lang="en-US" dirty="0"/>
              <a:t>©2024 Girl Scouts of Orange County. All Rights Reserved.  Not for public distribution.</a:t>
            </a:r>
          </a:p>
        </p:txBody>
      </p:sp>
      <p:sp>
        <p:nvSpPr>
          <p:cNvPr id="5" name="TextBox 4">
            <a:extLst>
              <a:ext uri="{FF2B5EF4-FFF2-40B4-BE49-F238E27FC236}">
                <a16:creationId xmlns:a16="http://schemas.microsoft.com/office/drawing/2014/main" id="{3E8A0D31-7B2A-45A1-87DE-8511F9916F53}"/>
              </a:ext>
            </a:extLst>
          </p:cNvPr>
          <p:cNvSpPr txBox="1"/>
          <p:nvPr/>
        </p:nvSpPr>
        <p:spPr>
          <a:xfrm>
            <a:off x="1122556" y="174451"/>
            <a:ext cx="6649844" cy="1828800"/>
          </a:xfrm>
          <a:prstGeom prst="rect">
            <a:avLst/>
          </a:prstGeom>
          <a:noFill/>
          <a:ln>
            <a:noFill/>
          </a:ln>
        </p:spPr>
        <p:txBody>
          <a:bodyPr vert="horz" wrap="square" lIns="91440" tIns="45720" rIns="91440" bIns="45720" rtlCol="0" anchor="ctr">
            <a:noAutofit/>
          </a:bodyPr>
          <a:lstStyle/>
          <a:p>
            <a:pPr algn="ctr">
              <a:lnSpc>
                <a:spcPct val="114000"/>
              </a:lnSpc>
              <a:spcBef>
                <a:spcPts val="1200"/>
              </a:spcBef>
            </a:pPr>
            <a:r>
              <a:rPr lang="en-US" sz="1600" dirty="0">
                <a:solidFill>
                  <a:prstClr val="black"/>
                </a:solidFill>
              </a:rPr>
              <a:t>Per GSOC, please only use the first three (3) pre-selected color collections under the “Design” tab.</a:t>
            </a:r>
          </a:p>
          <a:p>
            <a:pPr algn="ctr">
              <a:lnSpc>
                <a:spcPct val="114000"/>
              </a:lnSpc>
              <a:spcBef>
                <a:spcPts val="1200"/>
              </a:spcBef>
            </a:pPr>
            <a:r>
              <a:rPr lang="en-US" sz="1600" dirty="0">
                <a:solidFill>
                  <a:prstClr val="black"/>
                </a:solidFill>
              </a:rPr>
              <a:t>Fonts have already been embedded and should also remain as </a:t>
            </a:r>
          </a:p>
          <a:p>
            <a:pPr algn="ctr">
              <a:lnSpc>
                <a:spcPct val="114000"/>
              </a:lnSpc>
            </a:pPr>
            <a:r>
              <a:rPr lang="en-US" sz="1600" b="1" dirty="0">
                <a:solidFill>
                  <a:srgbClr val="4472C4"/>
                </a:solidFill>
              </a:rPr>
              <a:t>Palatino Linotype</a:t>
            </a:r>
            <a:r>
              <a:rPr lang="en-US" sz="1600" dirty="0">
                <a:solidFill>
                  <a:prstClr val="black"/>
                </a:solidFill>
              </a:rPr>
              <a:t>. </a:t>
            </a:r>
          </a:p>
        </p:txBody>
      </p:sp>
      <p:pic>
        <p:nvPicPr>
          <p:cNvPr id="8" name="Picture 7" descr="A screenshot of a computer&#10;&#10;Description automatically generated">
            <a:extLst>
              <a:ext uri="{FF2B5EF4-FFF2-40B4-BE49-F238E27FC236}">
                <a16:creationId xmlns:a16="http://schemas.microsoft.com/office/drawing/2014/main" id="{8D5FBDA5-C7E1-A5EB-DEEC-6C4A2D0CF23E}"/>
              </a:ext>
            </a:extLst>
          </p:cNvPr>
          <p:cNvPicPr>
            <a:picLocks noChangeAspect="1"/>
          </p:cNvPicPr>
          <p:nvPr/>
        </p:nvPicPr>
        <p:blipFill>
          <a:blip r:embed="rId3"/>
          <a:stretch>
            <a:fillRect/>
          </a:stretch>
        </p:blipFill>
        <p:spPr>
          <a:xfrm>
            <a:off x="537599" y="2352586"/>
            <a:ext cx="8068801" cy="1276528"/>
          </a:xfrm>
          <a:prstGeom prst="rect">
            <a:avLst/>
          </a:prstGeom>
        </p:spPr>
      </p:pic>
    </p:spTree>
    <p:extLst>
      <p:ext uri="{BB962C8B-B14F-4D97-AF65-F5344CB8AC3E}">
        <p14:creationId xmlns:p14="http://schemas.microsoft.com/office/powerpoint/2010/main" val="3598508855"/>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5ADD7A-8C18-8A5B-BC26-7DABA635482E}"/>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DB890603-8DAE-1011-B948-33F7EBEBFBCA}"/>
              </a:ext>
            </a:extLst>
          </p:cNvPr>
          <p:cNvSpPr>
            <a:spLocks noGrp="1"/>
          </p:cNvSpPr>
          <p:nvPr>
            <p:ph type="ftr" sz="quarter" idx="3"/>
          </p:nvPr>
        </p:nvSpPr>
        <p:spPr/>
        <p:txBody>
          <a:bodyPr/>
          <a:lstStyle/>
          <a:p>
            <a:r>
              <a:rPr lang="en-US" dirty="0"/>
              <a:t>©2024 Girl Scouts of Orange County. All Rights Reserved.  Not for public distribution.</a:t>
            </a:r>
          </a:p>
        </p:txBody>
      </p:sp>
      <p:sp>
        <p:nvSpPr>
          <p:cNvPr id="5" name="Title 4">
            <a:extLst>
              <a:ext uri="{FF2B5EF4-FFF2-40B4-BE49-F238E27FC236}">
                <a16:creationId xmlns:a16="http://schemas.microsoft.com/office/drawing/2014/main" id="{DB03DC69-02AF-EB4B-8DFB-8FE7159EB8D0}"/>
              </a:ext>
            </a:extLst>
          </p:cNvPr>
          <p:cNvSpPr>
            <a:spLocks noGrp="1"/>
          </p:cNvSpPr>
          <p:nvPr>
            <p:ph type="title"/>
          </p:nvPr>
        </p:nvSpPr>
        <p:spPr>
          <a:xfrm>
            <a:off x="4660899" y="1757270"/>
            <a:ext cx="4406899" cy="1628959"/>
          </a:xfrm>
        </p:spPr>
        <p:txBody>
          <a:bodyPr/>
          <a:lstStyle/>
          <a:p>
            <a:pPr algn="ctr"/>
            <a:r>
              <a:rPr lang="en-US" sz="5400" dirty="0">
                <a:latin typeface="+mn-lt"/>
              </a:rPr>
              <a:t>Mentoring</a:t>
            </a:r>
            <a:br>
              <a:rPr lang="en-US" sz="5400" dirty="0">
                <a:latin typeface="+mn-lt"/>
              </a:rPr>
            </a:br>
            <a:r>
              <a:rPr lang="en-US" sz="5400" dirty="0">
                <a:latin typeface="+mn-lt"/>
              </a:rPr>
              <a:t>Awards</a:t>
            </a:r>
          </a:p>
        </p:txBody>
      </p:sp>
      <p:pic>
        <p:nvPicPr>
          <p:cNvPr id="2" name="Picture 1" descr="A green and black background&#10;&#10;Description automatically generated">
            <a:extLst>
              <a:ext uri="{FF2B5EF4-FFF2-40B4-BE49-F238E27FC236}">
                <a16:creationId xmlns:a16="http://schemas.microsoft.com/office/drawing/2014/main" id="{4C9C3A41-A732-1F9B-FB3B-58F03E4B9004}"/>
              </a:ext>
            </a:extLst>
          </p:cNvPr>
          <p:cNvPicPr>
            <a:picLocks noChangeAspect="1"/>
          </p:cNvPicPr>
          <p:nvPr/>
        </p:nvPicPr>
        <p:blipFill>
          <a:blip r:embed="rId3"/>
          <a:stretch>
            <a:fillRect/>
          </a:stretch>
        </p:blipFill>
        <p:spPr>
          <a:xfrm>
            <a:off x="4572000" y="0"/>
            <a:ext cx="2060452" cy="1144527"/>
          </a:xfrm>
          <a:prstGeom prst="rect">
            <a:avLst/>
          </a:prstGeom>
        </p:spPr>
      </p:pic>
    </p:spTree>
    <p:extLst>
      <p:ext uri="{BB962C8B-B14F-4D97-AF65-F5344CB8AC3E}">
        <p14:creationId xmlns:p14="http://schemas.microsoft.com/office/powerpoint/2010/main" val="185640056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DBD16-F1AC-7648-DB4E-BBF075DFCCA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D3B29DF-BFB2-5492-22AA-49E543D30CEE}"/>
              </a:ext>
            </a:extLst>
          </p:cNvPr>
          <p:cNvSpPr>
            <a:spLocks noGrp="1"/>
          </p:cNvSpPr>
          <p:nvPr>
            <p:ph type="title"/>
          </p:nvPr>
        </p:nvSpPr>
        <p:spPr/>
        <p:txBody>
          <a:bodyPr/>
          <a:lstStyle/>
          <a:p>
            <a:r>
              <a:rPr lang="en-US" sz="6600" dirty="0">
                <a:solidFill>
                  <a:schemeClr val="bg1"/>
                </a:solidFill>
                <a:latin typeface="+mn-lt"/>
              </a:rPr>
              <a:t>Service Unit</a:t>
            </a:r>
            <a:br>
              <a:rPr lang="en-US" sz="6600" dirty="0">
                <a:solidFill>
                  <a:schemeClr val="bg1"/>
                </a:solidFill>
                <a:latin typeface="+mn-lt"/>
              </a:rPr>
            </a:br>
            <a:r>
              <a:rPr lang="en-US" sz="6600" dirty="0">
                <a:solidFill>
                  <a:schemeClr val="bg1"/>
                </a:solidFill>
                <a:latin typeface="+mn-lt"/>
              </a:rPr>
              <a:t>Recognition Event</a:t>
            </a:r>
          </a:p>
        </p:txBody>
      </p:sp>
      <p:pic>
        <p:nvPicPr>
          <p:cNvPr id="8" name="Picture 7" descr="A green and black background&#10;&#10;Description automatically generated">
            <a:extLst>
              <a:ext uri="{FF2B5EF4-FFF2-40B4-BE49-F238E27FC236}">
                <a16:creationId xmlns:a16="http://schemas.microsoft.com/office/drawing/2014/main" id="{1B48FC97-9523-3FBA-CFF2-A354831DE6F2}"/>
              </a:ext>
            </a:extLst>
          </p:cNvPr>
          <p:cNvPicPr>
            <a:picLocks noChangeAspect="1"/>
          </p:cNvPicPr>
          <p:nvPr/>
        </p:nvPicPr>
        <p:blipFill>
          <a:blip r:embed="rId3"/>
          <a:stretch>
            <a:fillRect/>
          </a:stretch>
        </p:blipFill>
        <p:spPr>
          <a:xfrm>
            <a:off x="0" y="0"/>
            <a:ext cx="2060452" cy="1144527"/>
          </a:xfrm>
          <a:prstGeom prst="rect">
            <a:avLst/>
          </a:prstGeom>
        </p:spPr>
      </p:pic>
    </p:spTree>
    <p:extLst>
      <p:ext uri="{BB962C8B-B14F-4D97-AF65-F5344CB8AC3E}">
        <p14:creationId xmlns:p14="http://schemas.microsoft.com/office/powerpoint/2010/main" val="4479382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5E737-0D92-0F33-5995-68A2DDD15F3F}"/>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72802C32-C1B5-2814-C9E0-F8C148B1851C}"/>
              </a:ext>
            </a:extLst>
          </p:cNvPr>
          <p:cNvSpPr>
            <a:spLocks noGrp="1"/>
          </p:cNvSpPr>
          <p:nvPr>
            <p:ph type="ftr" sz="quarter" idx="3"/>
          </p:nvPr>
        </p:nvSpPr>
        <p:spPr/>
        <p:txBody>
          <a:bodyPr/>
          <a:lstStyle/>
          <a:p>
            <a:r>
              <a:rPr lang="en-US" dirty="0"/>
              <a:t>©2024 Girl Scouts of Orange County. All Rights Reserved.  Not for public distribution.</a:t>
            </a:r>
          </a:p>
        </p:txBody>
      </p:sp>
      <p:sp>
        <p:nvSpPr>
          <p:cNvPr id="5" name="Title 4">
            <a:extLst>
              <a:ext uri="{FF2B5EF4-FFF2-40B4-BE49-F238E27FC236}">
                <a16:creationId xmlns:a16="http://schemas.microsoft.com/office/drawing/2014/main" id="{00870CD3-7C4B-61CF-EFDC-C95A970F7DB5}"/>
              </a:ext>
            </a:extLst>
          </p:cNvPr>
          <p:cNvSpPr>
            <a:spLocks noGrp="1"/>
          </p:cNvSpPr>
          <p:nvPr>
            <p:ph type="title"/>
          </p:nvPr>
        </p:nvSpPr>
        <p:spPr>
          <a:xfrm>
            <a:off x="4654550" y="1672228"/>
            <a:ext cx="4406899" cy="1490072"/>
          </a:xfrm>
        </p:spPr>
        <p:txBody>
          <a:bodyPr/>
          <a:lstStyle/>
          <a:p>
            <a:pPr algn="ctr"/>
            <a:r>
              <a:rPr lang="en-US" sz="4800" dirty="0">
                <a:latin typeface="+mn-lt"/>
              </a:rPr>
              <a:t>Ten Year </a:t>
            </a:r>
            <a:br>
              <a:rPr lang="en-US" sz="4800" dirty="0">
                <a:latin typeface="+mn-lt"/>
              </a:rPr>
            </a:br>
            <a:r>
              <a:rPr lang="en-US" sz="4800" dirty="0">
                <a:latin typeface="+mn-lt"/>
              </a:rPr>
              <a:t>Award</a:t>
            </a:r>
            <a:endParaRPr lang="en-US" sz="3600" dirty="0">
              <a:latin typeface="+mn-lt"/>
            </a:endParaRPr>
          </a:p>
        </p:txBody>
      </p:sp>
      <p:pic>
        <p:nvPicPr>
          <p:cNvPr id="2" name="Picture 1" descr="A green and black background&#10;&#10;Description automatically generated">
            <a:extLst>
              <a:ext uri="{FF2B5EF4-FFF2-40B4-BE49-F238E27FC236}">
                <a16:creationId xmlns:a16="http://schemas.microsoft.com/office/drawing/2014/main" id="{6A3566D1-4079-5D6C-C5D2-040B7A801657}"/>
              </a:ext>
            </a:extLst>
          </p:cNvPr>
          <p:cNvPicPr>
            <a:picLocks noChangeAspect="1"/>
          </p:cNvPicPr>
          <p:nvPr/>
        </p:nvPicPr>
        <p:blipFill>
          <a:blip r:embed="rId3"/>
          <a:stretch>
            <a:fillRect/>
          </a:stretch>
        </p:blipFill>
        <p:spPr>
          <a:xfrm>
            <a:off x="4572000" y="0"/>
            <a:ext cx="2060452" cy="1144527"/>
          </a:xfrm>
          <a:prstGeom prst="rect">
            <a:avLst/>
          </a:prstGeom>
        </p:spPr>
      </p:pic>
    </p:spTree>
    <p:extLst>
      <p:ext uri="{BB962C8B-B14F-4D97-AF65-F5344CB8AC3E}">
        <p14:creationId xmlns:p14="http://schemas.microsoft.com/office/powerpoint/2010/main" val="944821067"/>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3E9C724-6CED-3841-B867-57434B3DF1D8}"/>
              </a:ext>
            </a:extLst>
          </p:cNvPr>
          <p:cNvSpPr>
            <a:spLocks noGrp="1"/>
          </p:cNvSpPr>
          <p:nvPr>
            <p:ph type="ftr" sz="quarter" idx="3"/>
          </p:nvPr>
        </p:nvSpPr>
        <p:spPr/>
        <p:txBody>
          <a:bodyPr/>
          <a:lstStyle/>
          <a:p>
            <a:r>
              <a:rPr lang="en-US" dirty="0"/>
              <a:t>©2024 Girl Scouts of Orange County. All Rights Reserved.  Not for public distribution.</a:t>
            </a:r>
          </a:p>
        </p:txBody>
      </p:sp>
      <p:sp>
        <p:nvSpPr>
          <p:cNvPr id="5" name="Title 4">
            <a:extLst>
              <a:ext uri="{FF2B5EF4-FFF2-40B4-BE49-F238E27FC236}">
                <a16:creationId xmlns:a16="http://schemas.microsoft.com/office/drawing/2014/main" id="{29B1C999-80CA-D34E-8DCF-16774A8CCA60}"/>
              </a:ext>
            </a:extLst>
          </p:cNvPr>
          <p:cNvSpPr>
            <a:spLocks noGrp="1"/>
          </p:cNvSpPr>
          <p:nvPr>
            <p:ph type="title"/>
          </p:nvPr>
        </p:nvSpPr>
        <p:spPr>
          <a:xfrm>
            <a:off x="4737101" y="1416537"/>
            <a:ext cx="4406899" cy="2310425"/>
          </a:xfrm>
        </p:spPr>
        <p:txBody>
          <a:bodyPr/>
          <a:lstStyle/>
          <a:p>
            <a:pPr algn="ctr"/>
            <a:r>
              <a:rPr lang="en-US" sz="4800" dirty="0">
                <a:latin typeface="+mn-lt"/>
              </a:rPr>
              <a:t>Membership</a:t>
            </a:r>
            <a:br>
              <a:rPr lang="en-US" sz="4800" dirty="0">
                <a:latin typeface="+mn-lt"/>
              </a:rPr>
            </a:br>
            <a:r>
              <a:rPr lang="en-US" sz="4800" dirty="0">
                <a:latin typeface="+mn-lt"/>
              </a:rPr>
              <a:t>Numeral Guard Pins</a:t>
            </a:r>
            <a:endParaRPr lang="en-US" sz="3600" dirty="0">
              <a:latin typeface="+mn-lt"/>
            </a:endParaRPr>
          </a:p>
        </p:txBody>
      </p:sp>
      <p:pic>
        <p:nvPicPr>
          <p:cNvPr id="2" name="Picture 1" descr="A green and black background&#10;&#10;Description automatically generated">
            <a:extLst>
              <a:ext uri="{FF2B5EF4-FFF2-40B4-BE49-F238E27FC236}">
                <a16:creationId xmlns:a16="http://schemas.microsoft.com/office/drawing/2014/main" id="{EA2246C6-BEFB-2F50-6E67-41165A71BA5E}"/>
              </a:ext>
            </a:extLst>
          </p:cNvPr>
          <p:cNvPicPr>
            <a:picLocks noChangeAspect="1"/>
          </p:cNvPicPr>
          <p:nvPr/>
        </p:nvPicPr>
        <p:blipFill>
          <a:blip r:embed="rId3"/>
          <a:stretch>
            <a:fillRect/>
          </a:stretch>
        </p:blipFill>
        <p:spPr>
          <a:xfrm>
            <a:off x="4572000" y="0"/>
            <a:ext cx="2060452" cy="1144527"/>
          </a:xfrm>
          <a:prstGeom prst="rect">
            <a:avLst/>
          </a:prstGeom>
        </p:spPr>
      </p:pic>
    </p:spTree>
    <p:extLst>
      <p:ext uri="{BB962C8B-B14F-4D97-AF65-F5344CB8AC3E}">
        <p14:creationId xmlns:p14="http://schemas.microsoft.com/office/powerpoint/2010/main" val="533267851"/>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EB3EF-C8E2-35EE-790E-1F2E890FD5B0}"/>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BF19B1CB-4ABE-2E4B-843A-906865CDA337}"/>
              </a:ext>
            </a:extLst>
          </p:cNvPr>
          <p:cNvSpPr>
            <a:spLocks noGrp="1"/>
          </p:cNvSpPr>
          <p:nvPr>
            <p:ph type="ftr" sz="quarter" idx="19"/>
          </p:nvPr>
        </p:nvSpPr>
        <p:spPr/>
        <p:txBody>
          <a:bodyPr/>
          <a:lstStyle/>
          <a:p>
            <a:r>
              <a:rPr lang="en-US" dirty="0"/>
              <a:t>©2024 Girl Scouts of Orange County. All Rights Reserved.  Not for public distribution.</a:t>
            </a:r>
          </a:p>
        </p:txBody>
      </p:sp>
      <p:pic>
        <p:nvPicPr>
          <p:cNvPr id="3" name="Picture 2" descr="A green and black background&#10;&#10;Description automatically generated">
            <a:extLst>
              <a:ext uri="{FF2B5EF4-FFF2-40B4-BE49-F238E27FC236}">
                <a16:creationId xmlns:a16="http://schemas.microsoft.com/office/drawing/2014/main" id="{6C9FF970-6DD5-BF14-216C-AD94913B3A5D}"/>
              </a:ext>
            </a:extLst>
          </p:cNvPr>
          <p:cNvPicPr>
            <a:picLocks noChangeAspect="1"/>
          </p:cNvPicPr>
          <p:nvPr/>
        </p:nvPicPr>
        <p:blipFill>
          <a:blip r:embed="rId3"/>
          <a:stretch>
            <a:fillRect/>
          </a:stretch>
        </p:blipFill>
        <p:spPr>
          <a:xfrm>
            <a:off x="0" y="0"/>
            <a:ext cx="2060452" cy="1144527"/>
          </a:xfrm>
          <a:prstGeom prst="rect">
            <a:avLst/>
          </a:prstGeom>
        </p:spPr>
      </p:pic>
      <p:sp>
        <p:nvSpPr>
          <p:cNvPr id="11" name="TextBox 10">
            <a:extLst>
              <a:ext uri="{FF2B5EF4-FFF2-40B4-BE49-F238E27FC236}">
                <a16:creationId xmlns:a16="http://schemas.microsoft.com/office/drawing/2014/main" id="{6BED45F2-9E29-F884-7AB6-EAA86B53FFF3}"/>
              </a:ext>
            </a:extLst>
          </p:cNvPr>
          <p:cNvSpPr txBox="1"/>
          <p:nvPr/>
        </p:nvSpPr>
        <p:spPr>
          <a:xfrm>
            <a:off x="0" y="1404039"/>
            <a:ext cx="9144000" cy="2221121"/>
          </a:xfrm>
          <a:prstGeom prst="rect">
            <a:avLst/>
          </a:prstGeom>
          <a:noFill/>
        </p:spPr>
        <p:txBody>
          <a:bodyPr wrap="square" lIns="91440" tIns="45720" rIns="91440" bIns="45720" rtlCol="0" anchor="t">
            <a:spAutoFit/>
          </a:bodyPr>
          <a:lstStyle/>
          <a:p>
            <a:pPr algn="ctr">
              <a:lnSpc>
                <a:spcPts val="7000"/>
              </a:lnSpc>
            </a:pPr>
            <a:r>
              <a:rPr lang="en-US" sz="6000" dirty="0"/>
              <a:t>25 Years</a:t>
            </a:r>
          </a:p>
          <a:p>
            <a:pPr algn="ctr"/>
            <a:r>
              <a:rPr lang="en-US" sz="4000" dirty="0"/>
              <a:t>&lt;First/Last Name&gt;</a:t>
            </a:r>
          </a:p>
          <a:p>
            <a:pPr algn="ctr"/>
            <a:endParaRPr lang="en-US" sz="4000" dirty="0"/>
          </a:p>
        </p:txBody>
      </p:sp>
    </p:spTree>
    <p:extLst>
      <p:ext uri="{BB962C8B-B14F-4D97-AF65-F5344CB8AC3E}">
        <p14:creationId xmlns:p14="http://schemas.microsoft.com/office/powerpoint/2010/main" val="1467514274"/>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2694C-0FD8-9B11-B0C4-DFB1669A3853}"/>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BC832D7C-0C07-7B6C-C660-2DB55A499199}"/>
              </a:ext>
            </a:extLst>
          </p:cNvPr>
          <p:cNvSpPr>
            <a:spLocks noGrp="1"/>
          </p:cNvSpPr>
          <p:nvPr>
            <p:ph type="ftr" sz="quarter" idx="19"/>
          </p:nvPr>
        </p:nvSpPr>
        <p:spPr/>
        <p:txBody>
          <a:bodyPr/>
          <a:lstStyle/>
          <a:p>
            <a:r>
              <a:rPr lang="en-US" dirty="0"/>
              <a:t>©2024 Girl Scouts of Orange County. All Rights Reserved.  Not for public distribution.</a:t>
            </a:r>
          </a:p>
        </p:txBody>
      </p:sp>
      <p:pic>
        <p:nvPicPr>
          <p:cNvPr id="3" name="Picture 2" descr="A green and black background&#10;&#10;Description automatically generated">
            <a:extLst>
              <a:ext uri="{FF2B5EF4-FFF2-40B4-BE49-F238E27FC236}">
                <a16:creationId xmlns:a16="http://schemas.microsoft.com/office/drawing/2014/main" id="{77FAFB1A-BC97-C9B5-95AF-1805F79CBC3B}"/>
              </a:ext>
            </a:extLst>
          </p:cNvPr>
          <p:cNvPicPr>
            <a:picLocks noChangeAspect="1"/>
          </p:cNvPicPr>
          <p:nvPr/>
        </p:nvPicPr>
        <p:blipFill>
          <a:blip r:embed="rId3"/>
          <a:stretch>
            <a:fillRect/>
          </a:stretch>
        </p:blipFill>
        <p:spPr>
          <a:xfrm>
            <a:off x="0" y="0"/>
            <a:ext cx="2060452" cy="1144527"/>
          </a:xfrm>
          <a:prstGeom prst="rect">
            <a:avLst/>
          </a:prstGeom>
        </p:spPr>
      </p:pic>
      <p:sp>
        <p:nvSpPr>
          <p:cNvPr id="11" name="TextBox 10">
            <a:extLst>
              <a:ext uri="{FF2B5EF4-FFF2-40B4-BE49-F238E27FC236}">
                <a16:creationId xmlns:a16="http://schemas.microsoft.com/office/drawing/2014/main" id="{4705EC73-E496-5622-30D0-429CB48C9CCB}"/>
              </a:ext>
            </a:extLst>
          </p:cNvPr>
          <p:cNvSpPr txBox="1"/>
          <p:nvPr/>
        </p:nvSpPr>
        <p:spPr>
          <a:xfrm>
            <a:off x="0" y="1404039"/>
            <a:ext cx="9144000" cy="2221121"/>
          </a:xfrm>
          <a:prstGeom prst="rect">
            <a:avLst/>
          </a:prstGeom>
          <a:noFill/>
        </p:spPr>
        <p:txBody>
          <a:bodyPr wrap="square" lIns="91440" tIns="45720" rIns="91440" bIns="45720" rtlCol="0" anchor="t">
            <a:spAutoFit/>
          </a:bodyPr>
          <a:lstStyle/>
          <a:p>
            <a:pPr algn="ctr">
              <a:lnSpc>
                <a:spcPts val="7000"/>
              </a:lnSpc>
            </a:pPr>
            <a:r>
              <a:rPr lang="en-US" sz="6000" dirty="0"/>
              <a:t>30 Years</a:t>
            </a:r>
          </a:p>
          <a:p>
            <a:pPr algn="ctr"/>
            <a:r>
              <a:rPr lang="en-US" sz="4000" dirty="0"/>
              <a:t>&lt;First/Last Name&gt;</a:t>
            </a:r>
          </a:p>
          <a:p>
            <a:pPr algn="ctr"/>
            <a:endParaRPr lang="en-US" sz="4000" dirty="0"/>
          </a:p>
        </p:txBody>
      </p:sp>
    </p:spTree>
    <p:extLst>
      <p:ext uri="{BB962C8B-B14F-4D97-AF65-F5344CB8AC3E}">
        <p14:creationId xmlns:p14="http://schemas.microsoft.com/office/powerpoint/2010/main" val="1506531503"/>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77F52-E2DA-598A-CBE1-94BF26506BF9}"/>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E9090AA1-69B1-EFCF-5BF1-72524131A227}"/>
              </a:ext>
            </a:extLst>
          </p:cNvPr>
          <p:cNvSpPr>
            <a:spLocks noGrp="1"/>
          </p:cNvSpPr>
          <p:nvPr>
            <p:ph type="ftr" sz="quarter" idx="19"/>
          </p:nvPr>
        </p:nvSpPr>
        <p:spPr/>
        <p:txBody>
          <a:bodyPr/>
          <a:lstStyle/>
          <a:p>
            <a:r>
              <a:rPr lang="en-US" dirty="0"/>
              <a:t>©2024 Girl Scouts of Orange County. All Rights Reserved.  Not for public distribution.</a:t>
            </a:r>
          </a:p>
        </p:txBody>
      </p:sp>
      <p:pic>
        <p:nvPicPr>
          <p:cNvPr id="3" name="Picture 2" descr="A green and black background&#10;&#10;Description automatically generated">
            <a:extLst>
              <a:ext uri="{FF2B5EF4-FFF2-40B4-BE49-F238E27FC236}">
                <a16:creationId xmlns:a16="http://schemas.microsoft.com/office/drawing/2014/main" id="{A10AF511-698B-6E18-1377-347888A5045D}"/>
              </a:ext>
            </a:extLst>
          </p:cNvPr>
          <p:cNvPicPr>
            <a:picLocks noChangeAspect="1"/>
          </p:cNvPicPr>
          <p:nvPr/>
        </p:nvPicPr>
        <p:blipFill>
          <a:blip r:embed="rId3"/>
          <a:stretch>
            <a:fillRect/>
          </a:stretch>
        </p:blipFill>
        <p:spPr>
          <a:xfrm>
            <a:off x="0" y="0"/>
            <a:ext cx="2060452" cy="1144527"/>
          </a:xfrm>
          <a:prstGeom prst="rect">
            <a:avLst/>
          </a:prstGeom>
        </p:spPr>
      </p:pic>
      <p:sp>
        <p:nvSpPr>
          <p:cNvPr id="11" name="TextBox 10">
            <a:extLst>
              <a:ext uri="{FF2B5EF4-FFF2-40B4-BE49-F238E27FC236}">
                <a16:creationId xmlns:a16="http://schemas.microsoft.com/office/drawing/2014/main" id="{1625A553-0D53-2936-C240-A3B728442BF2}"/>
              </a:ext>
            </a:extLst>
          </p:cNvPr>
          <p:cNvSpPr txBox="1"/>
          <p:nvPr/>
        </p:nvSpPr>
        <p:spPr>
          <a:xfrm>
            <a:off x="0" y="1404039"/>
            <a:ext cx="9144000" cy="2221121"/>
          </a:xfrm>
          <a:prstGeom prst="rect">
            <a:avLst/>
          </a:prstGeom>
          <a:noFill/>
        </p:spPr>
        <p:txBody>
          <a:bodyPr wrap="square" lIns="91440" tIns="45720" rIns="91440" bIns="45720" rtlCol="0" anchor="t">
            <a:spAutoFit/>
          </a:bodyPr>
          <a:lstStyle/>
          <a:p>
            <a:pPr algn="ctr">
              <a:lnSpc>
                <a:spcPts val="7000"/>
              </a:lnSpc>
            </a:pPr>
            <a:r>
              <a:rPr lang="en-US" sz="6000" dirty="0"/>
              <a:t>35 Years</a:t>
            </a:r>
          </a:p>
          <a:p>
            <a:pPr algn="ctr"/>
            <a:r>
              <a:rPr lang="en-US" sz="4000" dirty="0"/>
              <a:t>&lt;First/Last Name&gt;</a:t>
            </a:r>
          </a:p>
          <a:p>
            <a:pPr algn="ctr"/>
            <a:endParaRPr lang="en-US" sz="4000" dirty="0"/>
          </a:p>
        </p:txBody>
      </p:sp>
    </p:spTree>
    <p:extLst>
      <p:ext uri="{BB962C8B-B14F-4D97-AF65-F5344CB8AC3E}">
        <p14:creationId xmlns:p14="http://schemas.microsoft.com/office/powerpoint/2010/main" val="2853831770"/>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C9B503-491B-9C95-DBB3-8643C77420B3}"/>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E34E659A-859A-E144-469C-7617CB219079}"/>
              </a:ext>
            </a:extLst>
          </p:cNvPr>
          <p:cNvSpPr>
            <a:spLocks noGrp="1"/>
          </p:cNvSpPr>
          <p:nvPr>
            <p:ph type="ftr" sz="quarter" idx="19"/>
          </p:nvPr>
        </p:nvSpPr>
        <p:spPr/>
        <p:txBody>
          <a:bodyPr/>
          <a:lstStyle/>
          <a:p>
            <a:r>
              <a:rPr lang="en-US" dirty="0"/>
              <a:t>©2024 Girl Scouts of Orange County. All Rights Reserved.  Not for public distribution.</a:t>
            </a:r>
          </a:p>
        </p:txBody>
      </p:sp>
      <p:pic>
        <p:nvPicPr>
          <p:cNvPr id="3" name="Picture 2" descr="A green and black background&#10;&#10;Description automatically generated">
            <a:extLst>
              <a:ext uri="{FF2B5EF4-FFF2-40B4-BE49-F238E27FC236}">
                <a16:creationId xmlns:a16="http://schemas.microsoft.com/office/drawing/2014/main" id="{21731AEE-DBC7-D56B-CD7B-72FE7ED91196}"/>
              </a:ext>
            </a:extLst>
          </p:cNvPr>
          <p:cNvPicPr>
            <a:picLocks noChangeAspect="1"/>
          </p:cNvPicPr>
          <p:nvPr/>
        </p:nvPicPr>
        <p:blipFill>
          <a:blip r:embed="rId3"/>
          <a:stretch>
            <a:fillRect/>
          </a:stretch>
        </p:blipFill>
        <p:spPr>
          <a:xfrm>
            <a:off x="0" y="0"/>
            <a:ext cx="2060452" cy="1144527"/>
          </a:xfrm>
          <a:prstGeom prst="rect">
            <a:avLst/>
          </a:prstGeom>
        </p:spPr>
      </p:pic>
      <p:sp>
        <p:nvSpPr>
          <p:cNvPr id="11" name="TextBox 10">
            <a:extLst>
              <a:ext uri="{FF2B5EF4-FFF2-40B4-BE49-F238E27FC236}">
                <a16:creationId xmlns:a16="http://schemas.microsoft.com/office/drawing/2014/main" id="{372E14F8-BEC9-A813-3522-06AFC3328B52}"/>
              </a:ext>
            </a:extLst>
          </p:cNvPr>
          <p:cNvSpPr txBox="1"/>
          <p:nvPr/>
        </p:nvSpPr>
        <p:spPr>
          <a:xfrm>
            <a:off x="0" y="1404039"/>
            <a:ext cx="9144000" cy="2221121"/>
          </a:xfrm>
          <a:prstGeom prst="rect">
            <a:avLst/>
          </a:prstGeom>
          <a:noFill/>
        </p:spPr>
        <p:txBody>
          <a:bodyPr wrap="square" lIns="91440" tIns="45720" rIns="91440" bIns="45720" rtlCol="0" anchor="t">
            <a:spAutoFit/>
          </a:bodyPr>
          <a:lstStyle/>
          <a:p>
            <a:pPr algn="ctr">
              <a:lnSpc>
                <a:spcPts val="7000"/>
              </a:lnSpc>
            </a:pPr>
            <a:r>
              <a:rPr lang="en-US" sz="6000" dirty="0"/>
              <a:t>40 Years</a:t>
            </a:r>
          </a:p>
          <a:p>
            <a:pPr algn="ctr"/>
            <a:r>
              <a:rPr lang="en-US" sz="4000" dirty="0"/>
              <a:t>&lt;First/Last Name&gt;</a:t>
            </a:r>
          </a:p>
          <a:p>
            <a:pPr algn="ctr"/>
            <a:endParaRPr lang="en-US" sz="4000" dirty="0"/>
          </a:p>
        </p:txBody>
      </p:sp>
    </p:spTree>
    <p:extLst>
      <p:ext uri="{BB962C8B-B14F-4D97-AF65-F5344CB8AC3E}">
        <p14:creationId xmlns:p14="http://schemas.microsoft.com/office/powerpoint/2010/main" val="4265113841"/>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09E07-65D6-1552-9410-507063D60964}"/>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586CE9-AE12-D341-651F-89DC88E5398B}"/>
              </a:ext>
            </a:extLst>
          </p:cNvPr>
          <p:cNvSpPr>
            <a:spLocks noGrp="1"/>
          </p:cNvSpPr>
          <p:nvPr>
            <p:ph type="ftr" sz="quarter" idx="19"/>
          </p:nvPr>
        </p:nvSpPr>
        <p:spPr/>
        <p:txBody>
          <a:bodyPr/>
          <a:lstStyle/>
          <a:p>
            <a:r>
              <a:rPr lang="en-US" dirty="0"/>
              <a:t>©2024 Girl Scouts of Orange County. All Rights Reserved.  Not for public distribution.</a:t>
            </a:r>
          </a:p>
        </p:txBody>
      </p:sp>
      <p:pic>
        <p:nvPicPr>
          <p:cNvPr id="3" name="Picture 2" descr="A green and black background&#10;&#10;Description automatically generated">
            <a:extLst>
              <a:ext uri="{FF2B5EF4-FFF2-40B4-BE49-F238E27FC236}">
                <a16:creationId xmlns:a16="http://schemas.microsoft.com/office/drawing/2014/main" id="{5BE239AE-EA4A-ACE6-B1AB-3F383D68ABFB}"/>
              </a:ext>
            </a:extLst>
          </p:cNvPr>
          <p:cNvPicPr>
            <a:picLocks noChangeAspect="1"/>
          </p:cNvPicPr>
          <p:nvPr/>
        </p:nvPicPr>
        <p:blipFill>
          <a:blip r:embed="rId3"/>
          <a:stretch>
            <a:fillRect/>
          </a:stretch>
        </p:blipFill>
        <p:spPr>
          <a:xfrm>
            <a:off x="0" y="0"/>
            <a:ext cx="2060452" cy="1144527"/>
          </a:xfrm>
          <a:prstGeom prst="rect">
            <a:avLst/>
          </a:prstGeom>
        </p:spPr>
      </p:pic>
      <p:sp>
        <p:nvSpPr>
          <p:cNvPr id="11" name="TextBox 10">
            <a:extLst>
              <a:ext uri="{FF2B5EF4-FFF2-40B4-BE49-F238E27FC236}">
                <a16:creationId xmlns:a16="http://schemas.microsoft.com/office/drawing/2014/main" id="{A2AB086D-1F82-9A5B-E742-ACE05A9AC752}"/>
              </a:ext>
            </a:extLst>
          </p:cNvPr>
          <p:cNvSpPr txBox="1"/>
          <p:nvPr/>
        </p:nvSpPr>
        <p:spPr>
          <a:xfrm>
            <a:off x="0" y="1404039"/>
            <a:ext cx="9144000" cy="2221121"/>
          </a:xfrm>
          <a:prstGeom prst="rect">
            <a:avLst/>
          </a:prstGeom>
          <a:noFill/>
        </p:spPr>
        <p:txBody>
          <a:bodyPr wrap="square" lIns="91440" tIns="45720" rIns="91440" bIns="45720" rtlCol="0" anchor="t">
            <a:spAutoFit/>
          </a:bodyPr>
          <a:lstStyle/>
          <a:p>
            <a:pPr algn="ctr">
              <a:lnSpc>
                <a:spcPts val="7000"/>
              </a:lnSpc>
            </a:pPr>
            <a:r>
              <a:rPr lang="en-US" sz="6000" dirty="0"/>
              <a:t>45 Years</a:t>
            </a:r>
          </a:p>
          <a:p>
            <a:pPr algn="ctr"/>
            <a:r>
              <a:rPr lang="en-US" sz="4000" dirty="0"/>
              <a:t>&lt;First/Last Name&gt;</a:t>
            </a:r>
          </a:p>
          <a:p>
            <a:pPr algn="ctr"/>
            <a:endParaRPr lang="en-US" sz="4000" dirty="0"/>
          </a:p>
        </p:txBody>
      </p:sp>
    </p:spTree>
    <p:extLst>
      <p:ext uri="{BB962C8B-B14F-4D97-AF65-F5344CB8AC3E}">
        <p14:creationId xmlns:p14="http://schemas.microsoft.com/office/powerpoint/2010/main" val="1444766677"/>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8443C-5A55-517E-C376-AB18AB23E604}"/>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F9246D91-3F87-B6D8-0343-E1B0C7FD45CF}"/>
              </a:ext>
            </a:extLst>
          </p:cNvPr>
          <p:cNvSpPr>
            <a:spLocks noGrp="1"/>
          </p:cNvSpPr>
          <p:nvPr>
            <p:ph type="ftr" sz="quarter" idx="19"/>
          </p:nvPr>
        </p:nvSpPr>
        <p:spPr/>
        <p:txBody>
          <a:bodyPr/>
          <a:lstStyle/>
          <a:p>
            <a:r>
              <a:rPr lang="en-US" dirty="0"/>
              <a:t>©2024 Girl Scouts of Orange County. All Rights Reserved.  Not for public distribution.</a:t>
            </a:r>
          </a:p>
        </p:txBody>
      </p:sp>
      <p:pic>
        <p:nvPicPr>
          <p:cNvPr id="3" name="Picture 2" descr="A green and black background&#10;&#10;Description automatically generated">
            <a:extLst>
              <a:ext uri="{FF2B5EF4-FFF2-40B4-BE49-F238E27FC236}">
                <a16:creationId xmlns:a16="http://schemas.microsoft.com/office/drawing/2014/main" id="{CCE4534D-1FFE-0FAB-6053-FC11DFBF3E93}"/>
              </a:ext>
            </a:extLst>
          </p:cNvPr>
          <p:cNvPicPr>
            <a:picLocks noChangeAspect="1"/>
          </p:cNvPicPr>
          <p:nvPr/>
        </p:nvPicPr>
        <p:blipFill>
          <a:blip r:embed="rId3"/>
          <a:stretch>
            <a:fillRect/>
          </a:stretch>
        </p:blipFill>
        <p:spPr>
          <a:xfrm>
            <a:off x="0" y="0"/>
            <a:ext cx="2060452" cy="1144527"/>
          </a:xfrm>
          <a:prstGeom prst="rect">
            <a:avLst/>
          </a:prstGeom>
        </p:spPr>
      </p:pic>
      <p:sp>
        <p:nvSpPr>
          <p:cNvPr id="11" name="TextBox 10">
            <a:extLst>
              <a:ext uri="{FF2B5EF4-FFF2-40B4-BE49-F238E27FC236}">
                <a16:creationId xmlns:a16="http://schemas.microsoft.com/office/drawing/2014/main" id="{DA69A388-2DCD-C525-02FA-0A2D6C041C42}"/>
              </a:ext>
            </a:extLst>
          </p:cNvPr>
          <p:cNvSpPr txBox="1"/>
          <p:nvPr/>
        </p:nvSpPr>
        <p:spPr>
          <a:xfrm>
            <a:off x="0" y="1404039"/>
            <a:ext cx="9144000" cy="2221121"/>
          </a:xfrm>
          <a:prstGeom prst="rect">
            <a:avLst/>
          </a:prstGeom>
          <a:noFill/>
        </p:spPr>
        <p:txBody>
          <a:bodyPr wrap="square" lIns="91440" tIns="45720" rIns="91440" bIns="45720" rtlCol="0" anchor="t">
            <a:spAutoFit/>
          </a:bodyPr>
          <a:lstStyle/>
          <a:p>
            <a:pPr algn="ctr">
              <a:lnSpc>
                <a:spcPts val="7000"/>
              </a:lnSpc>
            </a:pPr>
            <a:r>
              <a:rPr lang="en-US" sz="6000" dirty="0"/>
              <a:t>50 Years</a:t>
            </a:r>
          </a:p>
          <a:p>
            <a:pPr algn="ctr"/>
            <a:r>
              <a:rPr lang="en-US" sz="4000" dirty="0"/>
              <a:t>&lt;First/Last Name&gt;</a:t>
            </a:r>
          </a:p>
          <a:p>
            <a:pPr algn="ctr"/>
            <a:endParaRPr lang="en-US" sz="4000" dirty="0"/>
          </a:p>
        </p:txBody>
      </p:sp>
    </p:spTree>
    <p:extLst>
      <p:ext uri="{BB962C8B-B14F-4D97-AF65-F5344CB8AC3E}">
        <p14:creationId xmlns:p14="http://schemas.microsoft.com/office/powerpoint/2010/main" val="390380541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C871391-35C6-42CD-9D4E-669F816C041E}"/>
              </a:ext>
            </a:extLst>
          </p:cNvPr>
          <p:cNvSpPr>
            <a:spLocks noGrp="1"/>
          </p:cNvSpPr>
          <p:nvPr>
            <p:ph type="ftr" sz="quarter" idx="3"/>
          </p:nvPr>
        </p:nvSpPr>
        <p:spPr/>
        <p:txBody>
          <a:bodyPr/>
          <a:lstStyle/>
          <a:p>
            <a:r>
              <a:rPr lang="en-US" dirty="0"/>
              <a:t>©2024 Girl Scouts of Orange County. All Rights Reserved.  Not for public distribution.</a:t>
            </a:r>
          </a:p>
        </p:txBody>
      </p:sp>
      <p:sp>
        <p:nvSpPr>
          <p:cNvPr id="4" name="TextBox 3">
            <a:extLst>
              <a:ext uri="{FF2B5EF4-FFF2-40B4-BE49-F238E27FC236}">
                <a16:creationId xmlns:a16="http://schemas.microsoft.com/office/drawing/2014/main" id="{76104C11-9176-4F05-9BA5-8DDA90598A63}"/>
              </a:ext>
            </a:extLst>
          </p:cNvPr>
          <p:cNvSpPr txBox="1"/>
          <p:nvPr/>
        </p:nvSpPr>
        <p:spPr>
          <a:xfrm>
            <a:off x="457200" y="719600"/>
            <a:ext cx="8229600" cy="822960"/>
          </a:xfrm>
          <a:prstGeom prst="rect">
            <a:avLst/>
          </a:prstGeom>
          <a:noFill/>
          <a:ln>
            <a:noFill/>
          </a:ln>
        </p:spPr>
        <p:txBody>
          <a:bodyPr vert="horz" wrap="square" lIns="91440" tIns="45720" rIns="91440" bIns="45720" rtlCol="0" anchor="ctr">
            <a:noAutofit/>
          </a:bodyPr>
          <a:lstStyle/>
          <a:p>
            <a:pPr algn="ctr"/>
            <a:r>
              <a:rPr lang="en-US" sz="2800" b="1" dirty="0"/>
              <a:t>Color Palette Samples</a:t>
            </a:r>
          </a:p>
        </p:txBody>
      </p:sp>
      <p:pic>
        <p:nvPicPr>
          <p:cNvPr id="5" name="Picture 4" descr="A screenshot of a computer&#10;&#10;Description automatically generated">
            <a:extLst>
              <a:ext uri="{FF2B5EF4-FFF2-40B4-BE49-F238E27FC236}">
                <a16:creationId xmlns:a16="http://schemas.microsoft.com/office/drawing/2014/main" id="{5385F59E-0B86-F546-3016-A82C9A42D7C7}"/>
              </a:ext>
            </a:extLst>
          </p:cNvPr>
          <p:cNvPicPr>
            <a:picLocks noChangeAspect="1"/>
          </p:cNvPicPr>
          <p:nvPr/>
        </p:nvPicPr>
        <p:blipFill>
          <a:blip r:embed="rId3"/>
          <a:stretch>
            <a:fillRect/>
          </a:stretch>
        </p:blipFill>
        <p:spPr>
          <a:xfrm>
            <a:off x="1886205" y="1542560"/>
            <a:ext cx="5673297" cy="2852951"/>
          </a:xfrm>
          <a:prstGeom prst="rect">
            <a:avLst/>
          </a:prstGeom>
        </p:spPr>
      </p:pic>
    </p:spTree>
    <p:extLst>
      <p:ext uri="{BB962C8B-B14F-4D97-AF65-F5344CB8AC3E}">
        <p14:creationId xmlns:p14="http://schemas.microsoft.com/office/powerpoint/2010/main" val="3743081403"/>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CFBCB-F844-2BC3-AC22-C00E019E993E}"/>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A1A59924-701F-14EA-04ED-9398E607C087}"/>
              </a:ext>
            </a:extLst>
          </p:cNvPr>
          <p:cNvSpPr>
            <a:spLocks noGrp="1"/>
          </p:cNvSpPr>
          <p:nvPr>
            <p:ph type="ftr" sz="quarter" idx="3"/>
          </p:nvPr>
        </p:nvSpPr>
        <p:spPr/>
        <p:txBody>
          <a:bodyPr/>
          <a:lstStyle/>
          <a:p>
            <a:r>
              <a:rPr lang="en-US" dirty="0"/>
              <a:t>©2024 Girl Scouts of Orange County. All Rights Reserved.  Not for public distribution.</a:t>
            </a:r>
          </a:p>
        </p:txBody>
      </p:sp>
      <p:sp>
        <p:nvSpPr>
          <p:cNvPr id="5" name="Title 4">
            <a:extLst>
              <a:ext uri="{FF2B5EF4-FFF2-40B4-BE49-F238E27FC236}">
                <a16:creationId xmlns:a16="http://schemas.microsoft.com/office/drawing/2014/main" id="{C3DCDECD-45D5-3F2D-592D-1D4CA87A3561}"/>
              </a:ext>
            </a:extLst>
          </p:cNvPr>
          <p:cNvSpPr>
            <a:spLocks noGrp="1"/>
          </p:cNvSpPr>
          <p:nvPr>
            <p:ph type="title"/>
          </p:nvPr>
        </p:nvSpPr>
        <p:spPr>
          <a:xfrm>
            <a:off x="4737101" y="1461048"/>
            <a:ext cx="4406899" cy="2221404"/>
          </a:xfrm>
        </p:spPr>
        <p:txBody>
          <a:bodyPr/>
          <a:lstStyle/>
          <a:p>
            <a:pPr algn="ctr"/>
            <a:r>
              <a:rPr lang="en-US" sz="4800" dirty="0">
                <a:latin typeface="+mn-lt"/>
              </a:rPr>
              <a:t>Membership</a:t>
            </a:r>
            <a:br>
              <a:rPr lang="en-US" sz="4800" dirty="0">
                <a:latin typeface="+mn-lt"/>
              </a:rPr>
            </a:br>
            <a:r>
              <a:rPr lang="en-US" sz="4800" dirty="0">
                <a:latin typeface="+mn-lt"/>
              </a:rPr>
              <a:t>Numeral Guard Pins</a:t>
            </a:r>
            <a:endParaRPr lang="en-US" sz="3600" dirty="0">
              <a:latin typeface="+mn-lt"/>
            </a:endParaRPr>
          </a:p>
        </p:txBody>
      </p:sp>
      <p:pic>
        <p:nvPicPr>
          <p:cNvPr id="2" name="Picture 1" descr="A green and black background&#10;&#10;Description automatically generated">
            <a:extLst>
              <a:ext uri="{FF2B5EF4-FFF2-40B4-BE49-F238E27FC236}">
                <a16:creationId xmlns:a16="http://schemas.microsoft.com/office/drawing/2014/main" id="{34A09649-75FE-C859-D7C3-C178FF169558}"/>
              </a:ext>
            </a:extLst>
          </p:cNvPr>
          <p:cNvPicPr>
            <a:picLocks noChangeAspect="1"/>
          </p:cNvPicPr>
          <p:nvPr/>
        </p:nvPicPr>
        <p:blipFill>
          <a:blip r:embed="rId3"/>
          <a:stretch>
            <a:fillRect/>
          </a:stretch>
        </p:blipFill>
        <p:spPr>
          <a:xfrm>
            <a:off x="4572000" y="0"/>
            <a:ext cx="2060452" cy="1144527"/>
          </a:xfrm>
          <a:prstGeom prst="rect">
            <a:avLst/>
          </a:prstGeom>
        </p:spPr>
      </p:pic>
    </p:spTree>
    <p:extLst>
      <p:ext uri="{BB962C8B-B14F-4D97-AF65-F5344CB8AC3E}">
        <p14:creationId xmlns:p14="http://schemas.microsoft.com/office/powerpoint/2010/main" val="2266410075"/>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9285D-C766-E951-49A1-ED1948C00CD8}"/>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F7594ECD-608C-8B61-50B3-EDD5F9460723}"/>
              </a:ext>
            </a:extLst>
          </p:cNvPr>
          <p:cNvSpPr>
            <a:spLocks noGrp="1"/>
          </p:cNvSpPr>
          <p:nvPr>
            <p:ph type="ftr" sz="quarter" idx="3"/>
          </p:nvPr>
        </p:nvSpPr>
        <p:spPr/>
        <p:txBody>
          <a:bodyPr/>
          <a:lstStyle/>
          <a:p>
            <a:r>
              <a:rPr lang="en-US" dirty="0"/>
              <a:t>©2024 Girl Scouts of Orange County. All Rights Reserved.  Not for public distribution.</a:t>
            </a:r>
          </a:p>
        </p:txBody>
      </p:sp>
      <p:sp>
        <p:nvSpPr>
          <p:cNvPr id="5" name="Title 4">
            <a:extLst>
              <a:ext uri="{FF2B5EF4-FFF2-40B4-BE49-F238E27FC236}">
                <a16:creationId xmlns:a16="http://schemas.microsoft.com/office/drawing/2014/main" id="{796D9C19-A0EC-7094-8DC0-763D18FAA1C0}"/>
              </a:ext>
            </a:extLst>
          </p:cNvPr>
          <p:cNvSpPr>
            <a:spLocks noGrp="1"/>
          </p:cNvSpPr>
          <p:nvPr>
            <p:ph type="title"/>
          </p:nvPr>
        </p:nvSpPr>
        <p:spPr>
          <a:xfrm>
            <a:off x="4737101" y="1858138"/>
            <a:ext cx="4406899" cy="1427223"/>
          </a:xfrm>
        </p:spPr>
        <p:txBody>
          <a:bodyPr/>
          <a:lstStyle/>
          <a:p>
            <a:pPr algn="ctr"/>
            <a:r>
              <a:rPr lang="en-US" sz="4800" dirty="0">
                <a:latin typeface="+mn-lt"/>
              </a:rPr>
              <a:t>Appreciation Pin</a:t>
            </a:r>
            <a:endParaRPr lang="en-US" sz="3600" dirty="0">
              <a:latin typeface="+mn-lt"/>
            </a:endParaRPr>
          </a:p>
        </p:txBody>
      </p:sp>
      <p:pic>
        <p:nvPicPr>
          <p:cNvPr id="2" name="Picture 1" descr="A green and black background&#10;&#10;Description automatically generated">
            <a:extLst>
              <a:ext uri="{FF2B5EF4-FFF2-40B4-BE49-F238E27FC236}">
                <a16:creationId xmlns:a16="http://schemas.microsoft.com/office/drawing/2014/main" id="{11BDFB1A-4BAF-2E3C-9E12-73813881EB99}"/>
              </a:ext>
            </a:extLst>
          </p:cNvPr>
          <p:cNvPicPr>
            <a:picLocks noChangeAspect="1"/>
          </p:cNvPicPr>
          <p:nvPr/>
        </p:nvPicPr>
        <p:blipFill>
          <a:blip r:embed="rId3"/>
          <a:stretch>
            <a:fillRect/>
          </a:stretch>
        </p:blipFill>
        <p:spPr>
          <a:xfrm>
            <a:off x="4572000" y="0"/>
            <a:ext cx="2060452" cy="1144527"/>
          </a:xfrm>
          <a:prstGeom prst="rect">
            <a:avLst/>
          </a:prstGeom>
        </p:spPr>
      </p:pic>
    </p:spTree>
    <p:extLst>
      <p:ext uri="{BB962C8B-B14F-4D97-AF65-F5344CB8AC3E}">
        <p14:creationId xmlns:p14="http://schemas.microsoft.com/office/powerpoint/2010/main" val="750701086"/>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BC5B58-C538-AD99-6325-2BFE2D8D3451}"/>
            </a:ext>
          </a:extLst>
        </p:cNvPr>
        <p:cNvGrpSpPr/>
        <p:nvPr/>
      </p:nvGrpSpPr>
      <p:grpSpPr>
        <a:xfrm>
          <a:off x="0" y="0"/>
          <a:ext cx="0" cy="0"/>
          <a:chOff x="0" y="0"/>
          <a:chExt cx="0" cy="0"/>
        </a:xfrm>
      </p:grpSpPr>
      <p:sp>
        <p:nvSpPr>
          <p:cNvPr id="14" name="Footer Placeholder 13">
            <a:extLst>
              <a:ext uri="{FF2B5EF4-FFF2-40B4-BE49-F238E27FC236}">
                <a16:creationId xmlns:a16="http://schemas.microsoft.com/office/drawing/2014/main" id="{1EEA6105-9429-BD9B-B704-31EBFDC82592}"/>
              </a:ext>
            </a:extLst>
          </p:cNvPr>
          <p:cNvSpPr>
            <a:spLocks noGrp="1"/>
          </p:cNvSpPr>
          <p:nvPr>
            <p:ph type="ftr" sz="quarter" idx="3"/>
          </p:nvPr>
        </p:nvSpPr>
        <p:spPr/>
        <p:txBody>
          <a:bodyPr/>
          <a:lstStyle/>
          <a:p>
            <a:r>
              <a:rPr lang="en-US" dirty="0"/>
              <a:t>©2024 Girl Scouts of Orange County. All Rights Reserved.  Not for public distribution.</a:t>
            </a:r>
          </a:p>
        </p:txBody>
      </p:sp>
      <p:pic>
        <p:nvPicPr>
          <p:cNvPr id="4" name="Picture 3" descr="A green and black background&#10;&#10;Description automatically generated">
            <a:extLst>
              <a:ext uri="{FF2B5EF4-FFF2-40B4-BE49-F238E27FC236}">
                <a16:creationId xmlns:a16="http://schemas.microsoft.com/office/drawing/2014/main" id="{86D7085E-F8DE-5642-96EF-DFDC7AFBE819}"/>
              </a:ext>
            </a:extLst>
          </p:cNvPr>
          <p:cNvPicPr>
            <a:picLocks noChangeAspect="1"/>
          </p:cNvPicPr>
          <p:nvPr/>
        </p:nvPicPr>
        <p:blipFill>
          <a:blip r:embed="rId3"/>
          <a:stretch>
            <a:fillRect/>
          </a:stretch>
        </p:blipFill>
        <p:spPr>
          <a:xfrm>
            <a:off x="0" y="0"/>
            <a:ext cx="2060452" cy="1144527"/>
          </a:xfrm>
          <a:prstGeom prst="rect">
            <a:avLst/>
          </a:prstGeom>
        </p:spPr>
      </p:pic>
      <p:sp>
        <p:nvSpPr>
          <p:cNvPr id="9" name="TextBox 8">
            <a:extLst>
              <a:ext uri="{FF2B5EF4-FFF2-40B4-BE49-F238E27FC236}">
                <a16:creationId xmlns:a16="http://schemas.microsoft.com/office/drawing/2014/main" id="{C87A6A9F-2540-8E17-BD5E-BE4A895AC1F7}"/>
              </a:ext>
            </a:extLst>
          </p:cNvPr>
          <p:cNvSpPr txBox="1"/>
          <p:nvPr/>
        </p:nvSpPr>
        <p:spPr>
          <a:xfrm>
            <a:off x="1104900" y="1620419"/>
            <a:ext cx="6934200" cy="1446550"/>
          </a:xfrm>
          <a:prstGeom prst="rect">
            <a:avLst/>
          </a:prstGeom>
          <a:noFill/>
        </p:spPr>
        <p:txBody>
          <a:bodyPr wrap="square" lIns="91440" tIns="45720" rIns="91440" bIns="45720" rtlCol="0" anchor="t">
            <a:spAutoFit/>
          </a:bodyPr>
          <a:lstStyle/>
          <a:p>
            <a:pPr algn="ctr" defTabSz="914400">
              <a:defRPr/>
            </a:pPr>
            <a:r>
              <a:rPr lang="en-US" sz="6000" dirty="0"/>
              <a:t>&lt;First/Last Name&gt;</a:t>
            </a:r>
          </a:p>
          <a:p>
            <a:pPr algn="ctr"/>
            <a:r>
              <a:rPr lang="en-US" sz="2800" dirty="0"/>
              <a:t>Appreciation Pin</a:t>
            </a:r>
            <a:endParaRPr lang="en-US" sz="2800" dirty="0">
              <a:effectLst/>
            </a:endParaRPr>
          </a:p>
        </p:txBody>
      </p:sp>
    </p:spTree>
    <p:extLst>
      <p:ext uri="{BB962C8B-B14F-4D97-AF65-F5344CB8AC3E}">
        <p14:creationId xmlns:p14="http://schemas.microsoft.com/office/powerpoint/2010/main" val="470148346"/>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7EB166-D22D-3ABB-5E2C-FF0B883EA8D5}"/>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4E021C1E-1BDF-9FF4-AC77-B3614F2C3A8A}"/>
              </a:ext>
            </a:extLst>
          </p:cNvPr>
          <p:cNvSpPr>
            <a:spLocks noGrp="1"/>
          </p:cNvSpPr>
          <p:nvPr>
            <p:ph type="ftr" sz="quarter" idx="3"/>
          </p:nvPr>
        </p:nvSpPr>
        <p:spPr/>
        <p:txBody>
          <a:bodyPr/>
          <a:lstStyle/>
          <a:p>
            <a:r>
              <a:rPr lang="en-US" dirty="0"/>
              <a:t>©2024 Girl Scouts of Orange County. All Rights Reserved.  Not for public distribution.</a:t>
            </a:r>
          </a:p>
        </p:txBody>
      </p:sp>
      <p:sp>
        <p:nvSpPr>
          <p:cNvPr id="5" name="Title 4">
            <a:extLst>
              <a:ext uri="{FF2B5EF4-FFF2-40B4-BE49-F238E27FC236}">
                <a16:creationId xmlns:a16="http://schemas.microsoft.com/office/drawing/2014/main" id="{6B68D353-5B1C-2FE7-9692-73023319891D}"/>
              </a:ext>
            </a:extLst>
          </p:cNvPr>
          <p:cNvSpPr>
            <a:spLocks noGrp="1"/>
          </p:cNvSpPr>
          <p:nvPr>
            <p:ph type="title"/>
          </p:nvPr>
        </p:nvSpPr>
        <p:spPr>
          <a:xfrm>
            <a:off x="4660901" y="1858138"/>
            <a:ext cx="4406899" cy="1427223"/>
          </a:xfrm>
        </p:spPr>
        <p:txBody>
          <a:bodyPr/>
          <a:lstStyle/>
          <a:p>
            <a:pPr algn="ctr"/>
            <a:r>
              <a:rPr lang="en-US" sz="4800" dirty="0">
                <a:latin typeface="+mn-lt"/>
              </a:rPr>
              <a:t>Appreciation Pin</a:t>
            </a:r>
            <a:endParaRPr lang="en-US" sz="3600" dirty="0">
              <a:latin typeface="+mn-lt"/>
            </a:endParaRPr>
          </a:p>
        </p:txBody>
      </p:sp>
      <p:pic>
        <p:nvPicPr>
          <p:cNvPr id="2" name="Picture 1" descr="A green and black background&#10;&#10;Description automatically generated">
            <a:extLst>
              <a:ext uri="{FF2B5EF4-FFF2-40B4-BE49-F238E27FC236}">
                <a16:creationId xmlns:a16="http://schemas.microsoft.com/office/drawing/2014/main" id="{91EAB522-DC41-72E3-ABDF-FD3080BDB6ED}"/>
              </a:ext>
            </a:extLst>
          </p:cNvPr>
          <p:cNvPicPr>
            <a:picLocks noChangeAspect="1"/>
          </p:cNvPicPr>
          <p:nvPr/>
        </p:nvPicPr>
        <p:blipFill>
          <a:blip r:embed="rId3"/>
          <a:stretch>
            <a:fillRect/>
          </a:stretch>
        </p:blipFill>
        <p:spPr>
          <a:xfrm>
            <a:off x="4572000" y="0"/>
            <a:ext cx="2060452" cy="1144527"/>
          </a:xfrm>
          <a:prstGeom prst="rect">
            <a:avLst/>
          </a:prstGeom>
        </p:spPr>
      </p:pic>
    </p:spTree>
    <p:extLst>
      <p:ext uri="{BB962C8B-B14F-4D97-AF65-F5344CB8AC3E}">
        <p14:creationId xmlns:p14="http://schemas.microsoft.com/office/powerpoint/2010/main" val="1195988123"/>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E3B1CB-38EF-DEAE-2730-7F430D2E2D36}"/>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4A06E558-34F7-E018-130A-B56262A3C925}"/>
              </a:ext>
            </a:extLst>
          </p:cNvPr>
          <p:cNvSpPr>
            <a:spLocks noGrp="1"/>
          </p:cNvSpPr>
          <p:nvPr>
            <p:ph type="ftr" sz="quarter" idx="3"/>
          </p:nvPr>
        </p:nvSpPr>
        <p:spPr/>
        <p:txBody>
          <a:bodyPr/>
          <a:lstStyle/>
          <a:p>
            <a:r>
              <a:rPr lang="en-US" dirty="0"/>
              <a:t>©2024 Girl Scouts of Orange County. All Rights Reserved.  Not for public distribution.</a:t>
            </a:r>
          </a:p>
        </p:txBody>
      </p:sp>
      <p:sp>
        <p:nvSpPr>
          <p:cNvPr id="5" name="Title 4">
            <a:extLst>
              <a:ext uri="{FF2B5EF4-FFF2-40B4-BE49-F238E27FC236}">
                <a16:creationId xmlns:a16="http://schemas.microsoft.com/office/drawing/2014/main" id="{677C0D42-5595-D199-A2C5-38E3B582476E}"/>
              </a:ext>
            </a:extLst>
          </p:cNvPr>
          <p:cNvSpPr>
            <a:spLocks noGrp="1"/>
          </p:cNvSpPr>
          <p:nvPr>
            <p:ph type="title"/>
          </p:nvPr>
        </p:nvSpPr>
        <p:spPr>
          <a:xfrm>
            <a:off x="4663232" y="1858138"/>
            <a:ext cx="4406899" cy="1427223"/>
          </a:xfrm>
        </p:spPr>
        <p:txBody>
          <a:bodyPr/>
          <a:lstStyle/>
          <a:p>
            <a:pPr algn="ctr"/>
            <a:r>
              <a:rPr lang="en-US" sz="4800" dirty="0">
                <a:latin typeface="+mn-lt"/>
              </a:rPr>
              <a:t>Graduating </a:t>
            </a:r>
            <a:br>
              <a:rPr lang="en-US" sz="4800" dirty="0">
                <a:latin typeface="+mn-lt"/>
              </a:rPr>
            </a:br>
            <a:r>
              <a:rPr lang="en-US" sz="4800" dirty="0">
                <a:latin typeface="+mn-lt"/>
              </a:rPr>
              <a:t>Girl Scouts</a:t>
            </a:r>
            <a:endParaRPr lang="en-US" sz="3600" dirty="0">
              <a:latin typeface="+mn-lt"/>
            </a:endParaRPr>
          </a:p>
        </p:txBody>
      </p:sp>
      <p:pic>
        <p:nvPicPr>
          <p:cNvPr id="2" name="Picture 1" descr="A green and black background&#10;&#10;Description automatically generated">
            <a:extLst>
              <a:ext uri="{FF2B5EF4-FFF2-40B4-BE49-F238E27FC236}">
                <a16:creationId xmlns:a16="http://schemas.microsoft.com/office/drawing/2014/main" id="{8CE1FC5D-0AA7-5947-2312-2E5313FE5817}"/>
              </a:ext>
            </a:extLst>
          </p:cNvPr>
          <p:cNvPicPr>
            <a:picLocks noChangeAspect="1"/>
          </p:cNvPicPr>
          <p:nvPr/>
        </p:nvPicPr>
        <p:blipFill>
          <a:blip r:embed="rId3"/>
          <a:stretch>
            <a:fillRect/>
          </a:stretch>
        </p:blipFill>
        <p:spPr>
          <a:xfrm>
            <a:off x="4572000" y="0"/>
            <a:ext cx="2060452" cy="1144527"/>
          </a:xfrm>
          <a:prstGeom prst="rect">
            <a:avLst/>
          </a:prstGeom>
        </p:spPr>
      </p:pic>
    </p:spTree>
    <p:extLst>
      <p:ext uri="{BB962C8B-B14F-4D97-AF65-F5344CB8AC3E}">
        <p14:creationId xmlns:p14="http://schemas.microsoft.com/office/powerpoint/2010/main" val="3999808048"/>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1CD14-6A48-9531-40A1-B29370FE9914}"/>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4322819-3DBC-B123-BD33-CE8BFADF5617}"/>
              </a:ext>
            </a:extLst>
          </p:cNvPr>
          <p:cNvSpPr>
            <a:spLocks noGrp="1"/>
          </p:cNvSpPr>
          <p:nvPr>
            <p:ph type="title"/>
          </p:nvPr>
        </p:nvSpPr>
        <p:spPr/>
        <p:txBody>
          <a:bodyPr/>
          <a:lstStyle/>
          <a:p>
            <a:r>
              <a:rPr lang="en-US" sz="6600" dirty="0">
                <a:solidFill>
                  <a:schemeClr val="bg1"/>
                </a:solidFill>
                <a:latin typeface="+mn-lt"/>
              </a:rPr>
              <a:t>Service Unit</a:t>
            </a:r>
            <a:br>
              <a:rPr lang="en-US" sz="6600" dirty="0">
                <a:solidFill>
                  <a:schemeClr val="bg1"/>
                </a:solidFill>
                <a:latin typeface="+mn-lt"/>
              </a:rPr>
            </a:br>
            <a:r>
              <a:rPr lang="en-US" sz="6600" dirty="0">
                <a:solidFill>
                  <a:schemeClr val="bg1"/>
                </a:solidFill>
                <a:latin typeface="+mn-lt"/>
              </a:rPr>
              <a:t>Recognition Event</a:t>
            </a:r>
          </a:p>
        </p:txBody>
      </p:sp>
      <p:pic>
        <p:nvPicPr>
          <p:cNvPr id="8" name="Picture 7" descr="A green and black background&#10;&#10;Description automatically generated">
            <a:extLst>
              <a:ext uri="{FF2B5EF4-FFF2-40B4-BE49-F238E27FC236}">
                <a16:creationId xmlns:a16="http://schemas.microsoft.com/office/drawing/2014/main" id="{DA3213E3-AA9D-EF7C-644A-5A1A95A9DB7A}"/>
              </a:ext>
            </a:extLst>
          </p:cNvPr>
          <p:cNvPicPr>
            <a:picLocks noChangeAspect="1"/>
          </p:cNvPicPr>
          <p:nvPr/>
        </p:nvPicPr>
        <p:blipFill>
          <a:blip r:embed="rId3"/>
          <a:stretch>
            <a:fillRect/>
          </a:stretch>
        </p:blipFill>
        <p:spPr>
          <a:xfrm>
            <a:off x="0" y="0"/>
            <a:ext cx="2060452" cy="1144527"/>
          </a:xfrm>
          <a:prstGeom prst="rect">
            <a:avLst/>
          </a:prstGeom>
        </p:spPr>
      </p:pic>
    </p:spTree>
    <p:extLst>
      <p:ext uri="{BB962C8B-B14F-4D97-AF65-F5344CB8AC3E}">
        <p14:creationId xmlns:p14="http://schemas.microsoft.com/office/powerpoint/2010/main" val="903739755"/>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5C73E-F493-970C-B884-9B8838329B09}"/>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1409EDD4-E46A-719B-D1BC-F7C8C560123C}"/>
              </a:ext>
            </a:extLst>
          </p:cNvPr>
          <p:cNvSpPr>
            <a:spLocks noGrp="1"/>
          </p:cNvSpPr>
          <p:nvPr>
            <p:ph type="ftr" sz="quarter" idx="3"/>
          </p:nvPr>
        </p:nvSpPr>
        <p:spPr/>
        <p:txBody>
          <a:bodyPr/>
          <a:lstStyle/>
          <a:p>
            <a:r>
              <a:rPr lang="en-US" dirty="0"/>
              <a:t>©2024 Girl Scouts of Orange County. All Rights Reserved.  Not for public distribution.</a:t>
            </a:r>
          </a:p>
        </p:txBody>
      </p:sp>
      <p:sp>
        <p:nvSpPr>
          <p:cNvPr id="5" name="Title 4">
            <a:extLst>
              <a:ext uri="{FF2B5EF4-FFF2-40B4-BE49-F238E27FC236}">
                <a16:creationId xmlns:a16="http://schemas.microsoft.com/office/drawing/2014/main" id="{205EA691-1A9A-6860-C405-4DCCECF9F8AC}"/>
              </a:ext>
            </a:extLst>
          </p:cNvPr>
          <p:cNvSpPr>
            <a:spLocks noGrp="1"/>
          </p:cNvSpPr>
          <p:nvPr>
            <p:ph type="title"/>
          </p:nvPr>
        </p:nvSpPr>
        <p:spPr>
          <a:xfrm>
            <a:off x="4737101" y="1944627"/>
            <a:ext cx="4406899" cy="1427223"/>
          </a:xfrm>
        </p:spPr>
        <p:txBody>
          <a:bodyPr/>
          <a:lstStyle/>
          <a:p>
            <a:pPr algn="ctr"/>
            <a:r>
              <a:rPr lang="en-US" sz="4800" dirty="0">
                <a:latin typeface="+mn-lt"/>
              </a:rPr>
              <a:t>Bridge to Adult </a:t>
            </a:r>
            <a:br>
              <a:rPr lang="en-US" sz="4800" dirty="0">
                <a:latin typeface="+mn-lt"/>
              </a:rPr>
            </a:br>
            <a:r>
              <a:rPr lang="en-US" sz="4800" dirty="0">
                <a:latin typeface="+mn-lt"/>
              </a:rPr>
              <a:t>Girl Scouts</a:t>
            </a:r>
            <a:endParaRPr lang="en-US" sz="3600" dirty="0">
              <a:latin typeface="+mn-lt"/>
            </a:endParaRPr>
          </a:p>
        </p:txBody>
      </p:sp>
      <p:pic>
        <p:nvPicPr>
          <p:cNvPr id="2" name="Picture 1" descr="A green and black background&#10;&#10;Description automatically generated">
            <a:extLst>
              <a:ext uri="{FF2B5EF4-FFF2-40B4-BE49-F238E27FC236}">
                <a16:creationId xmlns:a16="http://schemas.microsoft.com/office/drawing/2014/main" id="{D503DEBA-F7D5-BC72-4C88-1A344499D1D4}"/>
              </a:ext>
            </a:extLst>
          </p:cNvPr>
          <p:cNvPicPr>
            <a:picLocks noChangeAspect="1"/>
          </p:cNvPicPr>
          <p:nvPr/>
        </p:nvPicPr>
        <p:blipFill>
          <a:blip r:embed="rId3"/>
          <a:stretch>
            <a:fillRect/>
          </a:stretch>
        </p:blipFill>
        <p:spPr>
          <a:xfrm>
            <a:off x="4572000" y="0"/>
            <a:ext cx="2060452" cy="1144527"/>
          </a:xfrm>
          <a:prstGeom prst="rect">
            <a:avLst/>
          </a:prstGeom>
        </p:spPr>
      </p:pic>
    </p:spTree>
    <p:extLst>
      <p:ext uri="{BB962C8B-B14F-4D97-AF65-F5344CB8AC3E}">
        <p14:creationId xmlns:p14="http://schemas.microsoft.com/office/powerpoint/2010/main" val="1744684047"/>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0F18D3-8017-5713-7760-1E6D48B9F04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2EF1BB4-ADCF-1BA2-23EB-E374A8F06611}"/>
              </a:ext>
            </a:extLst>
          </p:cNvPr>
          <p:cNvSpPr>
            <a:spLocks noGrp="1"/>
          </p:cNvSpPr>
          <p:nvPr>
            <p:ph type="title"/>
          </p:nvPr>
        </p:nvSpPr>
        <p:spPr/>
        <p:txBody>
          <a:bodyPr/>
          <a:lstStyle/>
          <a:p>
            <a:r>
              <a:rPr lang="en-US" sz="6600" dirty="0">
                <a:solidFill>
                  <a:schemeClr val="bg1"/>
                </a:solidFill>
                <a:latin typeface="+mn-lt"/>
              </a:rPr>
              <a:t>Service Unit</a:t>
            </a:r>
            <a:br>
              <a:rPr lang="en-US" sz="6600" dirty="0">
                <a:solidFill>
                  <a:schemeClr val="bg1"/>
                </a:solidFill>
                <a:latin typeface="+mn-lt"/>
              </a:rPr>
            </a:br>
            <a:r>
              <a:rPr lang="en-US" sz="6600" dirty="0">
                <a:solidFill>
                  <a:schemeClr val="bg1"/>
                </a:solidFill>
                <a:latin typeface="+mn-lt"/>
              </a:rPr>
              <a:t>Recognition Event</a:t>
            </a:r>
          </a:p>
        </p:txBody>
      </p:sp>
      <p:pic>
        <p:nvPicPr>
          <p:cNvPr id="8" name="Picture 7" descr="A green and black background&#10;&#10;Description automatically generated">
            <a:extLst>
              <a:ext uri="{FF2B5EF4-FFF2-40B4-BE49-F238E27FC236}">
                <a16:creationId xmlns:a16="http://schemas.microsoft.com/office/drawing/2014/main" id="{3E5C8B43-58F7-A83A-C5C7-3F213BAE5C99}"/>
              </a:ext>
            </a:extLst>
          </p:cNvPr>
          <p:cNvPicPr>
            <a:picLocks noChangeAspect="1"/>
          </p:cNvPicPr>
          <p:nvPr/>
        </p:nvPicPr>
        <p:blipFill>
          <a:blip r:embed="rId3"/>
          <a:stretch>
            <a:fillRect/>
          </a:stretch>
        </p:blipFill>
        <p:spPr>
          <a:xfrm>
            <a:off x="0" y="0"/>
            <a:ext cx="2060452" cy="1144527"/>
          </a:xfrm>
          <a:prstGeom prst="rect">
            <a:avLst/>
          </a:prstGeom>
        </p:spPr>
      </p:pic>
    </p:spTree>
    <p:extLst>
      <p:ext uri="{BB962C8B-B14F-4D97-AF65-F5344CB8AC3E}">
        <p14:creationId xmlns:p14="http://schemas.microsoft.com/office/powerpoint/2010/main" val="336821881"/>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10FDC-B23C-3063-5231-B928BAAEAE38}"/>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08D026F3-5589-1CE7-1C82-DED3C4D1B830}"/>
              </a:ext>
            </a:extLst>
          </p:cNvPr>
          <p:cNvSpPr>
            <a:spLocks noGrp="1"/>
          </p:cNvSpPr>
          <p:nvPr>
            <p:ph type="ftr" sz="quarter" idx="3"/>
          </p:nvPr>
        </p:nvSpPr>
        <p:spPr/>
        <p:txBody>
          <a:bodyPr/>
          <a:lstStyle/>
          <a:p>
            <a:r>
              <a:rPr lang="en-US" dirty="0"/>
              <a:t>©2024 Girl Scouts of Orange County. All Rights Reserved.  Not for public distribution.</a:t>
            </a:r>
          </a:p>
        </p:txBody>
      </p:sp>
      <p:sp>
        <p:nvSpPr>
          <p:cNvPr id="5" name="Title 4">
            <a:extLst>
              <a:ext uri="{FF2B5EF4-FFF2-40B4-BE49-F238E27FC236}">
                <a16:creationId xmlns:a16="http://schemas.microsoft.com/office/drawing/2014/main" id="{C1E42AE8-0276-7A46-E7E0-D79CC6FFDC95}"/>
              </a:ext>
            </a:extLst>
          </p:cNvPr>
          <p:cNvSpPr>
            <a:spLocks noGrp="1"/>
          </p:cNvSpPr>
          <p:nvPr>
            <p:ph type="title"/>
          </p:nvPr>
        </p:nvSpPr>
        <p:spPr>
          <a:xfrm>
            <a:off x="4663232" y="1860869"/>
            <a:ext cx="4406899" cy="1427223"/>
          </a:xfrm>
        </p:spPr>
        <p:txBody>
          <a:bodyPr/>
          <a:lstStyle/>
          <a:p>
            <a:pPr algn="ctr"/>
            <a:r>
              <a:rPr lang="en-US" sz="4800" dirty="0">
                <a:latin typeface="+mn-lt"/>
              </a:rPr>
              <a:t>&lt;Speaker Name&gt;</a:t>
            </a:r>
            <a:endParaRPr lang="en-US" sz="3600" dirty="0">
              <a:latin typeface="+mn-lt"/>
            </a:endParaRPr>
          </a:p>
        </p:txBody>
      </p:sp>
      <p:pic>
        <p:nvPicPr>
          <p:cNvPr id="2" name="Picture 1" descr="A green and black background&#10;&#10;Description automatically generated">
            <a:extLst>
              <a:ext uri="{FF2B5EF4-FFF2-40B4-BE49-F238E27FC236}">
                <a16:creationId xmlns:a16="http://schemas.microsoft.com/office/drawing/2014/main" id="{C00F4EA8-5116-D4F1-6589-58A8363C901E}"/>
              </a:ext>
            </a:extLst>
          </p:cNvPr>
          <p:cNvPicPr>
            <a:picLocks noChangeAspect="1"/>
          </p:cNvPicPr>
          <p:nvPr/>
        </p:nvPicPr>
        <p:blipFill>
          <a:blip r:embed="rId3"/>
          <a:stretch>
            <a:fillRect/>
          </a:stretch>
        </p:blipFill>
        <p:spPr>
          <a:xfrm>
            <a:off x="4572000" y="0"/>
            <a:ext cx="2060452" cy="1144527"/>
          </a:xfrm>
          <a:prstGeom prst="rect">
            <a:avLst/>
          </a:prstGeom>
        </p:spPr>
      </p:pic>
    </p:spTree>
    <p:extLst>
      <p:ext uri="{BB962C8B-B14F-4D97-AF65-F5344CB8AC3E}">
        <p14:creationId xmlns:p14="http://schemas.microsoft.com/office/powerpoint/2010/main" val="3878476100"/>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8AE67-5070-BC4F-C3E8-07E83CED9670}"/>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D76996C3-CA9D-9B05-6B96-348E406F28BB}"/>
              </a:ext>
            </a:extLst>
          </p:cNvPr>
          <p:cNvSpPr>
            <a:spLocks noGrp="1"/>
          </p:cNvSpPr>
          <p:nvPr>
            <p:ph type="ftr" sz="quarter" idx="3"/>
          </p:nvPr>
        </p:nvSpPr>
        <p:spPr/>
        <p:txBody>
          <a:bodyPr/>
          <a:lstStyle/>
          <a:p>
            <a:r>
              <a:rPr lang="en-US" dirty="0"/>
              <a:t>©2024 Girl Scouts of Orange County. All Rights Reserved.  Not for public distribution.</a:t>
            </a:r>
          </a:p>
        </p:txBody>
      </p:sp>
      <p:sp>
        <p:nvSpPr>
          <p:cNvPr id="5" name="Title 4">
            <a:extLst>
              <a:ext uri="{FF2B5EF4-FFF2-40B4-BE49-F238E27FC236}">
                <a16:creationId xmlns:a16="http://schemas.microsoft.com/office/drawing/2014/main" id="{3325FEAD-6CCC-A0AA-EF9D-0E6D85D62D7C}"/>
              </a:ext>
            </a:extLst>
          </p:cNvPr>
          <p:cNvSpPr>
            <a:spLocks noGrp="1"/>
          </p:cNvSpPr>
          <p:nvPr>
            <p:ph type="title"/>
          </p:nvPr>
        </p:nvSpPr>
        <p:spPr>
          <a:xfrm>
            <a:off x="4682695" y="1363538"/>
            <a:ext cx="4406899" cy="2416424"/>
          </a:xfrm>
        </p:spPr>
        <p:txBody>
          <a:bodyPr/>
          <a:lstStyle/>
          <a:p>
            <a:pPr algn="ctr"/>
            <a:r>
              <a:rPr lang="en-US" sz="5400" dirty="0">
                <a:latin typeface="+mn-lt"/>
              </a:rPr>
              <a:t>Juliette Low Spirit of </a:t>
            </a:r>
            <a:br>
              <a:rPr lang="en-US" sz="5400" dirty="0">
                <a:latin typeface="+mn-lt"/>
              </a:rPr>
            </a:br>
            <a:r>
              <a:rPr lang="en-US" sz="5400" dirty="0">
                <a:latin typeface="+mn-lt"/>
              </a:rPr>
              <a:t>Girl Scouting</a:t>
            </a:r>
          </a:p>
        </p:txBody>
      </p:sp>
      <p:pic>
        <p:nvPicPr>
          <p:cNvPr id="2" name="Picture 1" descr="A green and black background&#10;&#10;Description automatically generated">
            <a:extLst>
              <a:ext uri="{FF2B5EF4-FFF2-40B4-BE49-F238E27FC236}">
                <a16:creationId xmlns:a16="http://schemas.microsoft.com/office/drawing/2014/main" id="{D9D8B7D1-64F8-F52A-4D69-92BC78D60753}"/>
              </a:ext>
            </a:extLst>
          </p:cNvPr>
          <p:cNvPicPr>
            <a:picLocks noChangeAspect="1"/>
          </p:cNvPicPr>
          <p:nvPr/>
        </p:nvPicPr>
        <p:blipFill>
          <a:blip r:embed="rId3"/>
          <a:stretch>
            <a:fillRect/>
          </a:stretch>
        </p:blipFill>
        <p:spPr>
          <a:xfrm>
            <a:off x="4572000" y="0"/>
            <a:ext cx="2060452" cy="1144527"/>
          </a:xfrm>
          <a:prstGeom prst="rect">
            <a:avLst/>
          </a:prstGeom>
        </p:spPr>
      </p:pic>
    </p:spTree>
    <p:extLst>
      <p:ext uri="{BB962C8B-B14F-4D97-AF65-F5344CB8AC3E}">
        <p14:creationId xmlns:p14="http://schemas.microsoft.com/office/powerpoint/2010/main" val="90693451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394C484-2567-19AC-1BAE-AD0B9F340FDE}"/>
              </a:ext>
            </a:extLst>
          </p:cNvPr>
          <p:cNvSpPr>
            <a:spLocks noGrp="1"/>
          </p:cNvSpPr>
          <p:nvPr>
            <p:ph type="title"/>
          </p:nvPr>
        </p:nvSpPr>
        <p:spPr/>
        <p:txBody>
          <a:bodyPr/>
          <a:lstStyle/>
          <a:p>
            <a:r>
              <a:rPr lang="en-US" sz="6600" dirty="0">
                <a:solidFill>
                  <a:schemeClr val="bg1"/>
                </a:solidFill>
                <a:latin typeface="+mn-lt"/>
              </a:rPr>
              <a:t>Service Unit</a:t>
            </a:r>
            <a:br>
              <a:rPr lang="en-US" sz="6600" dirty="0">
                <a:solidFill>
                  <a:schemeClr val="bg1"/>
                </a:solidFill>
                <a:latin typeface="+mn-lt"/>
              </a:rPr>
            </a:br>
            <a:r>
              <a:rPr lang="en-US" sz="6600" dirty="0">
                <a:solidFill>
                  <a:schemeClr val="bg1"/>
                </a:solidFill>
                <a:latin typeface="+mn-lt"/>
              </a:rPr>
              <a:t>Recognition Event</a:t>
            </a:r>
          </a:p>
        </p:txBody>
      </p:sp>
      <p:pic>
        <p:nvPicPr>
          <p:cNvPr id="8" name="Picture 7" descr="A green and black background&#10;&#10;Description automatically generated">
            <a:extLst>
              <a:ext uri="{FF2B5EF4-FFF2-40B4-BE49-F238E27FC236}">
                <a16:creationId xmlns:a16="http://schemas.microsoft.com/office/drawing/2014/main" id="{FF7D051B-1010-5676-494F-87F2AB540BB6}"/>
              </a:ext>
            </a:extLst>
          </p:cNvPr>
          <p:cNvPicPr>
            <a:picLocks noChangeAspect="1"/>
          </p:cNvPicPr>
          <p:nvPr/>
        </p:nvPicPr>
        <p:blipFill>
          <a:blip r:embed="rId3"/>
          <a:stretch>
            <a:fillRect/>
          </a:stretch>
        </p:blipFill>
        <p:spPr>
          <a:xfrm>
            <a:off x="0" y="0"/>
            <a:ext cx="2060452" cy="1144527"/>
          </a:xfrm>
          <a:prstGeom prst="rect">
            <a:avLst/>
          </a:prstGeom>
        </p:spPr>
      </p:pic>
    </p:spTree>
    <p:extLst>
      <p:ext uri="{BB962C8B-B14F-4D97-AF65-F5344CB8AC3E}">
        <p14:creationId xmlns:p14="http://schemas.microsoft.com/office/powerpoint/2010/main" val="105022126"/>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EF333-2F45-AFAE-9591-25A9868AFB48}"/>
            </a:ext>
          </a:extLst>
        </p:cNvPr>
        <p:cNvGrpSpPr/>
        <p:nvPr/>
      </p:nvGrpSpPr>
      <p:grpSpPr>
        <a:xfrm>
          <a:off x="0" y="0"/>
          <a:ext cx="0" cy="0"/>
          <a:chOff x="0" y="0"/>
          <a:chExt cx="0" cy="0"/>
        </a:xfrm>
      </p:grpSpPr>
      <p:sp>
        <p:nvSpPr>
          <p:cNvPr id="14" name="Footer Placeholder 13">
            <a:extLst>
              <a:ext uri="{FF2B5EF4-FFF2-40B4-BE49-F238E27FC236}">
                <a16:creationId xmlns:a16="http://schemas.microsoft.com/office/drawing/2014/main" id="{6769511B-5BB6-C096-32A2-10B3332C436D}"/>
              </a:ext>
            </a:extLst>
          </p:cNvPr>
          <p:cNvSpPr>
            <a:spLocks noGrp="1"/>
          </p:cNvSpPr>
          <p:nvPr>
            <p:ph type="ftr" sz="quarter" idx="3"/>
          </p:nvPr>
        </p:nvSpPr>
        <p:spPr/>
        <p:txBody>
          <a:bodyPr/>
          <a:lstStyle/>
          <a:p>
            <a:r>
              <a:rPr lang="en-US" dirty="0"/>
              <a:t>©2024 Girl Scouts of Orange County. All Rights Reserved.  Not for public distribution.</a:t>
            </a:r>
          </a:p>
        </p:txBody>
      </p:sp>
      <p:pic>
        <p:nvPicPr>
          <p:cNvPr id="4" name="Picture 3" descr="A green and black background&#10;&#10;Description automatically generated">
            <a:extLst>
              <a:ext uri="{FF2B5EF4-FFF2-40B4-BE49-F238E27FC236}">
                <a16:creationId xmlns:a16="http://schemas.microsoft.com/office/drawing/2014/main" id="{00AEDA00-FEDB-F6D4-A277-3BD24E855B48}"/>
              </a:ext>
            </a:extLst>
          </p:cNvPr>
          <p:cNvPicPr>
            <a:picLocks noChangeAspect="1"/>
          </p:cNvPicPr>
          <p:nvPr/>
        </p:nvPicPr>
        <p:blipFill>
          <a:blip r:embed="rId3"/>
          <a:stretch>
            <a:fillRect/>
          </a:stretch>
        </p:blipFill>
        <p:spPr>
          <a:xfrm>
            <a:off x="0" y="0"/>
            <a:ext cx="2060452" cy="1144527"/>
          </a:xfrm>
          <a:prstGeom prst="rect">
            <a:avLst/>
          </a:prstGeom>
        </p:spPr>
      </p:pic>
      <p:sp>
        <p:nvSpPr>
          <p:cNvPr id="9" name="TextBox 8">
            <a:extLst>
              <a:ext uri="{FF2B5EF4-FFF2-40B4-BE49-F238E27FC236}">
                <a16:creationId xmlns:a16="http://schemas.microsoft.com/office/drawing/2014/main" id="{FA54F0E9-4BE9-7DBD-2576-48E095035EC1}"/>
              </a:ext>
            </a:extLst>
          </p:cNvPr>
          <p:cNvSpPr txBox="1"/>
          <p:nvPr/>
        </p:nvSpPr>
        <p:spPr>
          <a:xfrm>
            <a:off x="975144" y="1848475"/>
            <a:ext cx="7193711" cy="1446550"/>
          </a:xfrm>
          <a:prstGeom prst="rect">
            <a:avLst/>
          </a:prstGeom>
          <a:noFill/>
        </p:spPr>
        <p:txBody>
          <a:bodyPr wrap="square" lIns="91440" tIns="45720" rIns="91440" bIns="45720" rtlCol="0" anchor="t">
            <a:spAutoFit/>
          </a:bodyPr>
          <a:lstStyle/>
          <a:p>
            <a:pPr algn="ctr" defTabSz="914400">
              <a:defRPr/>
            </a:pPr>
            <a:r>
              <a:rPr lang="en-US" sz="6000" dirty="0"/>
              <a:t>&lt;First/Last Name 1&gt;</a:t>
            </a:r>
          </a:p>
          <a:p>
            <a:pPr algn="ctr"/>
            <a:r>
              <a:rPr lang="en-US" sz="2800" dirty="0"/>
              <a:t>Juliette Low Spirit of Girl Scouting</a:t>
            </a:r>
            <a:endParaRPr lang="en-US" sz="2800" dirty="0">
              <a:effectLst/>
            </a:endParaRPr>
          </a:p>
        </p:txBody>
      </p:sp>
    </p:spTree>
    <p:extLst>
      <p:ext uri="{BB962C8B-B14F-4D97-AF65-F5344CB8AC3E}">
        <p14:creationId xmlns:p14="http://schemas.microsoft.com/office/powerpoint/2010/main" val="1722061720"/>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CDEBA-5C06-ED97-1CD4-55F98418F9BB}"/>
            </a:ext>
          </a:extLst>
        </p:cNvPr>
        <p:cNvGrpSpPr/>
        <p:nvPr/>
      </p:nvGrpSpPr>
      <p:grpSpPr>
        <a:xfrm>
          <a:off x="0" y="0"/>
          <a:ext cx="0" cy="0"/>
          <a:chOff x="0" y="0"/>
          <a:chExt cx="0" cy="0"/>
        </a:xfrm>
      </p:grpSpPr>
      <p:sp>
        <p:nvSpPr>
          <p:cNvPr id="14" name="Footer Placeholder 13">
            <a:extLst>
              <a:ext uri="{FF2B5EF4-FFF2-40B4-BE49-F238E27FC236}">
                <a16:creationId xmlns:a16="http://schemas.microsoft.com/office/drawing/2014/main" id="{5B60BB7A-01A3-D96F-2893-6242C547BB32}"/>
              </a:ext>
            </a:extLst>
          </p:cNvPr>
          <p:cNvSpPr>
            <a:spLocks noGrp="1"/>
          </p:cNvSpPr>
          <p:nvPr>
            <p:ph type="ftr" sz="quarter" idx="3"/>
          </p:nvPr>
        </p:nvSpPr>
        <p:spPr/>
        <p:txBody>
          <a:bodyPr/>
          <a:lstStyle/>
          <a:p>
            <a:r>
              <a:rPr lang="en-US" dirty="0"/>
              <a:t>©2024 Girl Scouts of Orange County. All Rights Reserved.  Not for public distribution.</a:t>
            </a:r>
          </a:p>
        </p:txBody>
      </p:sp>
      <p:pic>
        <p:nvPicPr>
          <p:cNvPr id="4" name="Picture 3" descr="A green and black background&#10;&#10;Description automatically generated">
            <a:extLst>
              <a:ext uri="{FF2B5EF4-FFF2-40B4-BE49-F238E27FC236}">
                <a16:creationId xmlns:a16="http://schemas.microsoft.com/office/drawing/2014/main" id="{2D69D2AC-2120-DC8A-0671-4E63D23D3D69}"/>
              </a:ext>
            </a:extLst>
          </p:cNvPr>
          <p:cNvPicPr>
            <a:picLocks noChangeAspect="1"/>
          </p:cNvPicPr>
          <p:nvPr/>
        </p:nvPicPr>
        <p:blipFill>
          <a:blip r:embed="rId3"/>
          <a:stretch>
            <a:fillRect/>
          </a:stretch>
        </p:blipFill>
        <p:spPr>
          <a:xfrm>
            <a:off x="0" y="0"/>
            <a:ext cx="2060452" cy="1144527"/>
          </a:xfrm>
          <a:prstGeom prst="rect">
            <a:avLst/>
          </a:prstGeom>
        </p:spPr>
      </p:pic>
      <p:sp>
        <p:nvSpPr>
          <p:cNvPr id="9" name="TextBox 8">
            <a:extLst>
              <a:ext uri="{FF2B5EF4-FFF2-40B4-BE49-F238E27FC236}">
                <a16:creationId xmlns:a16="http://schemas.microsoft.com/office/drawing/2014/main" id="{E26C6A5F-A42D-0C58-2C4F-395F5D4825D4}"/>
              </a:ext>
            </a:extLst>
          </p:cNvPr>
          <p:cNvSpPr txBox="1"/>
          <p:nvPr/>
        </p:nvSpPr>
        <p:spPr>
          <a:xfrm>
            <a:off x="975144" y="1848475"/>
            <a:ext cx="7193711" cy="1446550"/>
          </a:xfrm>
          <a:prstGeom prst="rect">
            <a:avLst/>
          </a:prstGeom>
          <a:noFill/>
        </p:spPr>
        <p:txBody>
          <a:bodyPr wrap="square" lIns="91440" tIns="45720" rIns="91440" bIns="45720" rtlCol="0" anchor="t">
            <a:spAutoFit/>
          </a:bodyPr>
          <a:lstStyle/>
          <a:p>
            <a:pPr algn="ctr" defTabSz="914400">
              <a:defRPr/>
            </a:pPr>
            <a:r>
              <a:rPr lang="en-US" sz="6000" dirty="0"/>
              <a:t>&lt;First/Last Name 2&gt;</a:t>
            </a:r>
          </a:p>
          <a:p>
            <a:pPr algn="ctr"/>
            <a:r>
              <a:rPr lang="en-US" sz="2800" dirty="0"/>
              <a:t>Juliette Low Spirit of Girl Scouting</a:t>
            </a:r>
            <a:endParaRPr lang="en-US" sz="2800" dirty="0">
              <a:effectLst/>
            </a:endParaRPr>
          </a:p>
        </p:txBody>
      </p:sp>
    </p:spTree>
    <p:extLst>
      <p:ext uri="{BB962C8B-B14F-4D97-AF65-F5344CB8AC3E}">
        <p14:creationId xmlns:p14="http://schemas.microsoft.com/office/powerpoint/2010/main" val="614434139"/>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BB733-B43D-458E-E888-0B882881F05C}"/>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0B332DDE-A00F-8404-2A58-69468B62BC50}"/>
              </a:ext>
            </a:extLst>
          </p:cNvPr>
          <p:cNvSpPr>
            <a:spLocks noGrp="1"/>
          </p:cNvSpPr>
          <p:nvPr>
            <p:ph type="ftr" sz="quarter" idx="3"/>
          </p:nvPr>
        </p:nvSpPr>
        <p:spPr/>
        <p:txBody>
          <a:bodyPr/>
          <a:lstStyle/>
          <a:p>
            <a:r>
              <a:rPr lang="en-US" dirty="0"/>
              <a:t>©2024 Girl Scouts of Orange County. All Rights Reserved.  Not for public distribution.</a:t>
            </a:r>
          </a:p>
        </p:txBody>
      </p:sp>
      <p:sp>
        <p:nvSpPr>
          <p:cNvPr id="5" name="Title 4">
            <a:extLst>
              <a:ext uri="{FF2B5EF4-FFF2-40B4-BE49-F238E27FC236}">
                <a16:creationId xmlns:a16="http://schemas.microsoft.com/office/drawing/2014/main" id="{3E5DD645-3797-73B1-116C-B8B4239C4C96}"/>
              </a:ext>
            </a:extLst>
          </p:cNvPr>
          <p:cNvSpPr>
            <a:spLocks noGrp="1"/>
          </p:cNvSpPr>
          <p:nvPr>
            <p:ph type="title"/>
          </p:nvPr>
        </p:nvSpPr>
        <p:spPr>
          <a:xfrm>
            <a:off x="4682695" y="1363538"/>
            <a:ext cx="4406899" cy="2416424"/>
          </a:xfrm>
        </p:spPr>
        <p:txBody>
          <a:bodyPr/>
          <a:lstStyle/>
          <a:p>
            <a:pPr algn="ctr"/>
            <a:r>
              <a:rPr lang="en-US" sz="5400" dirty="0">
                <a:latin typeface="+mn-lt"/>
              </a:rPr>
              <a:t>Juliette Low Spirit of </a:t>
            </a:r>
            <a:br>
              <a:rPr lang="en-US" sz="5400" dirty="0">
                <a:latin typeface="+mn-lt"/>
              </a:rPr>
            </a:br>
            <a:r>
              <a:rPr lang="en-US" sz="5400" dirty="0">
                <a:latin typeface="+mn-lt"/>
              </a:rPr>
              <a:t>Girl Scouting</a:t>
            </a:r>
          </a:p>
        </p:txBody>
      </p:sp>
      <p:pic>
        <p:nvPicPr>
          <p:cNvPr id="2" name="Picture 1" descr="A green and black background&#10;&#10;Description automatically generated">
            <a:extLst>
              <a:ext uri="{FF2B5EF4-FFF2-40B4-BE49-F238E27FC236}">
                <a16:creationId xmlns:a16="http://schemas.microsoft.com/office/drawing/2014/main" id="{B0D54238-F4B5-7013-5D51-A43C388C20D3}"/>
              </a:ext>
            </a:extLst>
          </p:cNvPr>
          <p:cNvPicPr>
            <a:picLocks noChangeAspect="1"/>
          </p:cNvPicPr>
          <p:nvPr/>
        </p:nvPicPr>
        <p:blipFill>
          <a:blip r:embed="rId3"/>
          <a:stretch>
            <a:fillRect/>
          </a:stretch>
        </p:blipFill>
        <p:spPr>
          <a:xfrm>
            <a:off x="4572000" y="0"/>
            <a:ext cx="2060452" cy="1144527"/>
          </a:xfrm>
          <a:prstGeom prst="rect">
            <a:avLst/>
          </a:prstGeom>
        </p:spPr>
      </p:pic>
    </p:spTree>
    <p:extLst>
      <p:ext uri="{BB962C8B-B14F-4D97-AF65-F5344CB8AC3E}">
        <p14:creationId xmlns:p14="http://schemas.microsoft.com/office/powerpoint/2010/main" val="3013683081"/>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BDEE6-ABB3-6A28-18CC-93560B52265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334EC79-ED0D-88DE-46AF-8AC7F8C0FE1C}"/>
              </a:ext>
            </a:extLst>
          </p:cNvPr>
          <p:cNvSpPr>
            <a:spLocks noGrp="1"/>
          </p:cNvSpPr>
          <p:nvPr>
            <p:ph type="title"/>
          </p:nvPr>
        </p:nvSpPr>
        <p:spPr/>
        <p:txBody>
          <a:bodyPr/>
          <a:lstStyle/>
          <a:p>
            <a:r>
              <a:rPr lang="en-US" sz="6600" dirty="0">
                <a:solidFill>
                  <a:schemeClr val="bg1"/>
                </a:solidFill>
                <a:latin typeface="+mn-lt"/>
              </a:rPr>
              <a:t>Service Unit</a:t>
            </a:r>
            <a:br>
              <a:rPr lang="en-US" sz="6600" dirty="0">
                <a:solidFill>
                  <a:schemeClr val="bg1"/>
                </a:solidFill>
                <a:latin typeface="+mn-lt"/>
              </a:rPr>
            </a:br>
            <a:r>
              <a:rPr lang="en-US" sz="6600" dirty="0">
                <a:solidFill>
                  <a:schemeClr val="bg1"/>
                </a:solidFill>
                <a:latin typeface="+mn-lt"/>
              </a:rPr>
              <a:t>Recognition Event</a:t>
            </a:r>
          </a:p>
        </p:txBody>
      </p:sp>
      <p:pic>
        <p:nvPicPr>
          <p:cNvPr id="8" name="Picture 7" descr="A green and black background&#10;&#10;Description automatically generated">
            <a:extLst>
              <a:ext uri="{FF2B5EF4-FFF2-40B4-BE49-F238E27FC236}">
                <a16:creationId xmlns:a16="http://schemas.microsoft.com/office/drawing/2014/main" id="{1FD8A020-2DB6-94CA-60DE-B22E9EA11A9F}"/>
              </a:ext>
            </a:extLst>
          </p:cNvPr>
          <p:cNvPicPr>
            <a:picLocks noChangeAspect="1"/>
          </p:cNvPicPr>
          <p:nvPr/>
        </p:nvPicPr>
        <p:blipFill>
          <a:blip r:embed="rId3"/>
          <a:stretch>
            <a:fillRect/>
          </a:stretch>
        </p:blipFill>
        <p:spPr>
          <a:xfrm>
            <a:off x="0" y="0"/>
            <a:ext cx="2060452" cy="1144527"/>
          </a:xfrm>
          <a:prstGeom prst="rect">
            <a:avLst/>
          </a:prstGeom>
        </p:spPr>
      </p:pic>
    </p:spTree>
    <p:extLst>
      <p:ext uri="{BB962C8B-B14F-4D97-AF65-F5344CB8AC3E}">
        <p14:creationId xmlns:p14="http://schemas.microsoft.com/office/powerpoint/2010/main" val="3750561730"/>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FE822-18CA-449B-3F46-BAB768D5BD25}"/>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729976F5-57F1-2CDD-FB79-C05D5C25285A}"/>
              </a:ext>
            </a:extLst>
          </p:cNvPr>
          <p:cNvSpPr>
            <a:spLocks noGrp="1"/>
          </p:cNvSpPr>
          <p:nvPr>
            <p:ph type="ftr" sz="quarter" idx="3"/>
          </p:nvPr>
        </p:nvSpPr>
        <p:spPr/>
        <p:txBody>
          <a:bodyPr/>
          <a:lstStyle/>
          <a:p>
            <a:r>
              <a:rPr lang="en-US" dirty="0"/>
              <a:t>©2024 Girl Scouts of Orange County. All Rights Reserved.  Not for public distribution.</a:t>
            </a:r>
          </a:p>
        </p:txBody>
      </p:sp>
      <p:sp>
        <p:nvSpPr>
          <p:cNvPr id="5" name="Title 4">
            <a:extLst>
              <a:ext uri="{FF2B5EF4-FFF2-40B4-BE49-F238E27FC236}">
                <a16:creationId xmlns:a16="http://schemas.microsoft.com/office/drawing/2014/main" id="{35C0A3ED-000A-77F8-1D47-8127D4DA0D20}"/>
              </a:ext>
            </a:extLst>
          </p:cNvPr>
          <p:cNvSpPr>
            <a:spLocks noGrp="1"/>
          </p:cNvSpPr>
          <p:nvPr>
            <p:ph type="title"/>
          </p:nvPr>
        </p:nvSpPr>
        <p:spPr>
          <a:xfrm>
            <a:off x="4660901" y="2133600"/>
            <a:ext cx="4406899" cy="876300"/>
          </a:xfrm>
        </p:spPr>
        <p:txBody>
          <a:bodyPr/>
          <a:lstStyle/>
          <a:p>
            <a:pPr algn="ctr"/>
            <a:r>
              <a:rPr lang="en-US" sz="4800" dirty="0">
                <a:latin typeface="+mn-lt"/>
              </a:rPr>
              <a:t>Honor Pin</a:t>
            </a:r>
            <a:endParaRPr lang="en-US" sz="3600" dirty="0">
              <a:latin typeface="+mn-lt"/>
            </a:endParaRPr>
          </a:p>
        </p:txBody>
      </p:sp>
      <p:pic>
        <p:nvPicPr>
          <p:cNvPr id="2" name="Picture 1" descr="A green and black background&#10;&#10;Description automatically generated">
            <a:extLst>
              <a:ext uri="{FF2B5EF4-FFF2-40B4-BE49-F238E27FC236}">
                <a16:creationId xmlns:a16="http://schemas.microsoft.com/office/drawing/2014/main" id="{AE1806AD-5778-18C6-EF61-1877CAE0717B}"/>
              </a:ext>
            </a:extLst>
          </p:cNvPr>
          <p:cNvPicPr>
            <a:picLocks noChangeAspect="1"/>
          </p:cNvPicPr>
          <p:nvPr/>
        </p:nvPicPr>
        <p:blipFill>
          <a:blip r:embed="rId3"/>
          <a:stretch>
            <a:fillRect/>
          </a:stretch>
        </p:blipFill>
        <p:spPr>
          <a:xfrm>
            <a:off x="4572000" y="0"/>
            <a:ext cx="2060452" cy="1144527"/>
          </a:xfrm>
          <a:prstGeom prst="rect">
            <a:avLst/>
          </a:prstGeom>
        </p:spPr>
      </p:pic>
    </p:spTree>
    <p:extLst>
      <p:ext uri="{BB962C8B-B14F-4D97-AF65-F5344CB8AC3E}">
        <p14:creationId xmlns:p14="http://schemas.microsoft.com/office/powerpoint/2010/main" val="3117840660"/>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ADAB2-1761-0208-7011-AAE209F7A89E}"/>
            </a:ext>
          </a:extLst>
        </p:cNvPr>
        <p:cNvGrpSpPr/>
        <p:nvPr/>
      </p:nvGrpSpPr>
      <p:grpSpPr>
        <a:xfrm>
          <a:off x="0" y="0"/>
          <a:ext cx="0" cy="0"/>
          <a:chOff x="0" y="0"/>
          <a:chExt cx="0" cy="0"/>
        </a:xfrm>
      </p:grpSpPr>
      <p:sp>
        <p:nvSpPr>
          <p:cNvPr id="14" name="Footer Placeholder 13">
            <a:extLst>
              <a:ext uri="{FF2B5EF4-FFF2-40B4-BE49-F238E27FC236}">
                <a16:creationId xmlns:a16="http://schemas.microsoft.com/office/drawing/2014/main" id="{E3BFDDE8-0664-AC1D-AAEE-0FB4BA3E8C24}"/>
              </a:ext>
            </a:extLst>
          </p:cNvPr>
          <p:cNvSpPr>
            <a:spLocks noGrp="1"/>
          </p:cNvSpPr>
          <p:nvPr>
            <p:ph type="ftr" sz="quarter" idx="3"/>
          </p:nvPr>
        </p:nvSpPr>
        <p:spPr/>
        <p:txBody>
          <a:bodyPr/>
          <a:lstStyle/>
          <a:p>
            <a:r>
              <a:rPr lang="en-US"/>
              <a:t>©2021 Girl Scouts of the USA. All Rights Reserved.  Not for public distribution.</a:t>
            </a:r>
            <a:endParaRPr lang="en-US" dirty="0"/>
          </a:p>
        </p:txBody>
      </p:sp>
      <p:pic>
        <p:nvPicPr>
          <p:cNvPr id="4" name="Picture 3" descr="A green and black background&#10;&#10;Description automatically generated">
            <a:extLst>
              <a:ext uri="{FF2B5EF4-FFF2-40B4-BE49-F238E27FC236}">
                <a16:creationId xmlns:a16="http://schemas.microsoft.com/office/drawing/2014/main" id="{0BEA21DC-EF90-E2CF-1848-7849D8321071}"/>
              </a:ext>
            </a:extLst>
          </p:cNvPr>
          <p:cNvPicPr>
            <a:picLocks noChangeAspect="1"/>
          </p:cNvPicPr>
          <p:nvPr/>
        </p:nvPicPr>
        <p:blipFill>
          <a:blip r:embed="rId3"/>
          <a:stretch>
            <a:fillRect/>
          </a:stretch>
        </p:blipFill>
        <p:spPr>
          <a:xfrm>
            <a:off x="0" y="0"/>
            <a:ext cx="2060452" cy="1144527"/>
          </a:xfrm>
          <a:prstGeom prst="rect">
            <a:avLst/>
          </a:prstGeom>
        </p:spPr>
      </p:pic>
      <p:sp>
        <p:nvSpPr>
          <p:cNvPr id="9" name="TextBox 8">
            <a:extLst>
              <a:ext uri="{FF2B5EF4-FFF2-40B4-BE49-F238E27FC236}">
                <a16:creationId xmlns:a16="http://schemas.microsoft.com/office/drawing/2014/main" id="{2F8A6799-5D0D-8EB1-6BC4-65BDDF8D68F5}"/>
              </a:ext>
            </a:extLst>
          </p:cNvPr>
          <p:cNvSpPr txBox="1"/>
          <p:nvPr/>
        </p:nvSpPr>
        <p:spPr>
          <a:xfrm>
            <a:off x="897506" y="1848475"/>
            <a:ext cx="7348987" cy="1446550"/>
          </a:xfrm>
          <a:prstGeom prst="rect">
            <a:avLst/>
          </a:prstGeom>
          <a:noFill/>
        </p:spPr>
        <p:txBody>
          <a:bodyPr wrap="square" lIns="91440" tIns="45720" rIns="91440" bIns="45720" rtlCol="0" anchor="t">
            <a:spAutoFit/>
          </a:bodyPr>
          <a:lstStyle/>
          <a:p>
            <a:pPr algn="ctr" defTabSz="914400">
              <a:defRPr/>
            </a:pPr>
            <a:r>
              <a:rPr lang="en-US" sz="6000" dirty="0"/>
              <a:t>&lt;First/Last Name 1 &gt;</a:t>
            </a:r>
          </a:p>
          <a:p>
            <a:pPr algn="ctr"/>
            <a:r>
              <a:rPr lang="en-US" sz="2800" dirty="0"/>
              <a:t>Honor Pin</a:t>
            </a:r>
            <a:endParaRPr lang="en-US" sz="2800" dirty="0">
              <a:effectLst/>
            </a:endParaRPr>
          </a:p>
        </p:txBody>
      </p:sp>
    </p:spTree>
    <p:extLst>
      <p:ext uri="{BB962C8B-B14F-4D97-AF65-F5344CB8AC3E}">
        <p14:creationId xmlns:p14="http://schemas.microsoft.com/office/powerpoint/2010/main" val="4108914917"/>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EF865-113D-D301-6F10-034C09461CAA}"/>
            </a:ext>
          </a:extLst>
        </p:cNvPr>
        <p:cNvGrpSpPr/>
        <p:nvPr/>
      </p:nvGrpSpPr>
      <p:grpSpPr>
        <a:xfrm>
          <a:off x="0" y="0"/>
          <a:ext cx="0" cy="0"/>
          <a:chOff x="0" y="0"/>
          <a:chExt cx="0" cy="0"/>
        </a:xfrm>
      </p:grpSpPr>
      <p:sp>
        <p:nvSpPr>
          <p:cNvPr id="14" name="Footer Placeholder 13">
            <a:extLst>
              <a:ext uri="{FF2B5EF4-FFF2-40B4-BE49-F238E27FC236}">
                <a16:creationId xmlns:a16="http://schemas.microsoft.com/office/drawing/2014/main" id="{AFC17DE7-7CDA-870C-B61C-87FE28F7590C}"/>
              </a:ext>
            </a:extLst>
          </p:cNvPr>
          <p:cNvSpPr>
            <a:spLocks noGrp="1"/>
          </p:cNvSpPr>
          <p:nvPr>
            <p:ph type="ftr" sz="quarter" idx="3"/>
          </p:nvPr>
        </p:nvSpPr>
        <p:spPr/>
        <p:txBody>
          <a:bodyPr/>
          <a:lstStyle/>
          <a:p>
            <a:r>
              <a:rPr lang="en-US" dirty="0"/>
              <a:t>©2024 Girl Scouts of Orange County. All Rights Reserved.  Not for public distribution.</a:t>
            </a:r>
          </a:p>
        </p:txBody>
      </p:sp>
      <p:pic>
        <p:nvPicPr>
          <p:cNvPr id="4" name="Picture 3" descr="A green and black background&#10;&#10;Description automatically generated">
            <a:extLst>
              <a:ext uri="{FF2B5EF4-FFF2-40B4-BE49-F238E27FC236}">
                <a16:creationId xmlns:a16="http://schemas.microsoft.com/office/drawing/2014/main" id="{DD69C1AF-62F7-B788-7964-CC2C5A91840B}"/>
              </a:ext>
            </a:extLst>
          </p:cNvPr>
          <p:cNvPicPr>
            <a:picLocks noChangeAspect="1"/>
          </p:cNvPicPr>
          <p:nvPr/>
        </p:nvPicPr>
        <p:blipFill>
          <a:blip r:embed="rId3"/>
          <a:stretch>
            <a:fillRect/>
          </a:stretch>
        </p:blipFill>
        <p:spPr>
          <a:xfrm>
            <a:off x="0" y="0"/>
            <a:ext cx="2060452" cy="1144527"/>
          </a:xfrm>
          <a:prstGeom prst="rect">
            <a:avLst/>
          </a:prstGeom>
        </p:spPr>
      </p:pic>
      <p:sp>
        <p:nvSpPr>
          <p:cNvPr id="9" name="TextBox 8">
            <a:extLst>
              <a:ext uri="{FF2B5EF4-FFF2-40B4-BE49-F238E27FC236}">
                <a16:creationId xmlns:a16="http://schemas.microsoft.com/office/drawing/2014/main" id="{461AE308-A56F-11DE-5D2D-7CFB405561DD}"/>
              </a:ext>
            </a:extLst>
          </p:cNvPr>
          <p:cNvSpPr txBox="1"/>
          <p:nvPr/>
        </p:nvSpPr>
        <p:spPr>
          <a:xfrm>
            <a:off x="897506" y="1848475"/>
            <a:ext cx="7348987" cy="1446550"/>
          </a:xfrm>
          <a:prstGeom prst="rect">
            <a:avLst/>
          </a:prstGeom>
          <a:noFill/>
        </p:spPr>
        <p:txBody>
          <a:bodyPr wrap="square" lIns="91440" tIns="45720" rIns="91440" bIns="45720" rtlCol="0" anchor="t">
            <a:spAutoFit/>
          </a:bodyPr>
          <a:lstStyle/>
          <a:p>
            <a:pPr algn="ctr" defTabSz="914400">
              <a:defRPr/>
            </a:pPr>
            <a:r>
              <a:rPr lang="en-US" sz="6000" dirty="0"/>
              <a:t>&lt;First/Last Name 2&gt;</a:t>
            </a:r>
          </a:p>
          <a:p>
            <a:pPr algn="ctr"/>
            <a:r>
              <a:rPr lang="en-US" sz="2800" dirty="0"/>
              <a:t>Honor Pin</a:t>
            </a:r>
            <a:endParaRPr lang="en-US" sz="2800" dirty="0">
              <a:effectLst/>
            </a:endParaRPr>
          </a:p>
        </p:txBody>
      </p:sp>
    </p:spTree>
    <p:extLst>
      <p:ext uri="{BB962C8B-B14F-4D97-AF65-F5344CB8AC3E}">
        <p14:creationId xmlns:p14="http://schemas.microsoft.com/office/powerpoint/2010/main" val="177903705"/>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25F9A-8D3F-58CC-45A8-F7D5201A3941}"/>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E2D18854-DC5A-837A-8661-2FB7746560C2}"/>
              </a:ext>
            </a:extLst>
          </p:cNvPr>
          <p:cNvSpPr>
            <a:spLocks noGrp="1"/>
          </p:cNvSpPr>
          <p:nvPr>
            <p:ph type="ftr" sz="quarter" idx="3"/>
          </p:nvPr>
        </p:nvSpPr>
        <p:spPr/>
        <p:txBody>
          <a:bodyPr/>
          <a:lstStyle/>
          <a:p>
            <a:r>
              <a:rPr lang="en-US" dirty="0"/>
              <a:t>©2024 Girl Scouts of Orange County. All Rights Reserved.  Not for public distribution.</a:t>
            </a:r>
          </a:p>
        </p:txBody>
      </p:sp>
      <p:sp>
        <p:nvSpPr>
          <p:cNvPr id="5" name="Title 4">
            <a:extLst>
              <a:ext uri="{FF2B5EF4-FFF2-40B4-BE49-F238E27FC236}">
                <a16:creationId xmlns:a16="http://schemas.microsoft.com/office/drawing/2014/main" id="{2C1AB252-9FD2-0E06-E732-2E4E8CCE7912}"/>
              </a:ext>
            </a:extLst>
          </p:cNvPr>
          <p:cNvSpPr>
            <a:spLocks noGrp="1"/>
          </p:cNvSpPr>
          <p:nvPr>
            <p:ph type="title"/>
          </p:nvPr>
        </p:nvSpPr>
        <p:spPr>
          <a:xfrm>
            <a:off x="4660901" y="2133600"/>
            <a:ext cx="4406899" cy="876300"/>
          </a:xfrm>
        </p:spPr>
        <p:txBody>
          <a:bodyPr/>
          <a:lstStyle/>
          <a:p>
            <a:pPr algn="ctr"/>
            <a:r>
              <a:rPr lang="en-US" sz="4800" dirty="0">
                <a:latin typeface="+mn-lt"/>
              </a:rPr>
              <a:t>Honor Pin</a:t>
            </a:r>
            <a:endParaRPr lang="en-US" sz="3600" dirty="0">
              <a:latin typeface="+mn-lt"/>
            </a:endParaRPr>
          </a:p>
        </p:txBody>
      </p:sp>
      <p:pic>
        <p:nvPicPr>
          <p:cNvPr id="2" name="Picture 1" descr="A green and black background&#10;&#10;Description automatically generated">
            <a:extLst>
              <a:ext uri="{FF2B5EF4-FFF2-40B4-BE49-F238E27FC236}">
                <a16:creationId xmlns:a16="http://schemas.microsoft.com/office/drawing/2014/main" id="{875B4813-2318-2AD1-17C3-B9FD2FF89152}"/>
              </a:ext>
            </a:extLst>
          </p:cNvPr>
          <p:cNvPicPr>
            <a:picLocks noChangeAspect="1"/>
          </p:cNvPicPr>
          <p:nvPr/>
        </p:nvPicPr>
        <p:blipFill>
          <a:blip r:embed="rId3"/>
          <a:stretch>
            <a:fillRect/>
          </a:stretch>
        </p:blipFill>
        <p:spPr>
          <a:xfrm>
            <a:off x="4572000" y="0"/>
            <a:ext cx="2060452" cy="1144527"/>
          </a:xfrm>
          <a:prstGeom prst="rect">
            <a:avLst/>
          </a:prstGeom>
        </p:spPr>
      </p:pic>
    </p:spTree>
    <p:extLst>
      <p:ext uri="{BB962C8B-B14F-4D97-AF65-F5344CB8AC3E}">
        <p14:creationId xmlns:p14="http://schemas.microsoft.com/office/powerpoint/2010/main" val="2419429120"/>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7F94A-6AE9-641A-D10C-B78C4A8CFE5B}"/>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16B9030F-65A4-47F7-DBD2-8C2FF4BFEAE3}"/>
              </a:ext>
            </a:extLst>
          </p:cNvPr>
          <p:cNvSpPr>
            <a:spLocks noGrp="1"/>
          </p:cNvSpPr>
          <p:nvPr>
            <p:ph type="ftr" sz="quarter" idx="3"/>
          </p:nvPr>
        </p:nvSpPr>
        <p:spPr/>
        <p:txBody>
          <a:bodyPr/>
          <a:lstStyle/>
          <a:p>
            <a:r>
              <a:rPr lang="en-US" dirty="0"/>
              <a:t>©2024 Girl Scouts of Orange County. All Rights Reserved.  Not for public distribution.</a:t>
            </a:r>
          </a:p>
        </p:txBody>
      </p:sp>
      <p:sp>
        <p:nvSpPr>
          <p:cNvPr id="5" name="Title 4">
            <a:extLst>
              <a:ext uri="{FF2B5EF4-FFF2-40B4-BE49-F238E27FC236}">
                <a16:creationId xmlns:a16="http://schemas.microsoft.com/office/drawing/2014/main" id="{1D6DA9E1-CEE7-19FD-216B-5DEAD94F7522}"/>
              </a:ext>
            </a:extLst>
          </p:cNvPr>
          <p:cNvSpPr>
            <a:spLocks noGrp="1"/>
          </p:cNvSpPr>
          <p:nvPr>
            <p:ph type="title"/>
          </p:nvPr>
        </p:nvSpPr>
        <p:spPr>
          <a:xfrm>
            <a:off x="4663232" y="1860869"/>
            <a:ext cx="4406899" cy="1427223"/>
          </a:xfrm>
        </p:spPr>
        <p:txBody>
          <a:bodyPr/>
          <a:lstStyle/>
          <a:p>
            <a:pPr algn="ctr"/>
            <a:r>
              <a:rPr lang="en-US" sz="4800" dirty="0">
                <a:latin typeface="+mn-lt"/>
              </a:rPr>
              <a:t>&lt;Speaker Name&gt;</a:t>
            </a:r>
            <a:endParaRPr lang="en-US" sz="3600" dirty="0">
              <a:latin typeface="+mn-lt"/>
            </a:endParaRPr>
          </a:p>
        </p:txBody>
      </p:sp>
      <p:pic>
        <p:nvPicPr>
          <p:cNvPr id="2" name="Picture 1" descr="A green and black background&#10;&#10;Description automatically generated">
            <a:extLst>
              <a:ext uri="{FF2B5EF4-FFF2-40B4-BE49-F238E27FC236}">
                <a16:creationId xmlns:a16="http://schemas.microsoft.com/office/drawing/2014/main" id="{76FA92DC-90EF-5144-3E75-41BD17EB95D5}"/>
              </a:ext>
            </a:extLst>
          </p:cNvPr>
          <p:cNvPicPr>
            <a:picLocks noChangeAspect="1"/>
          </p:cNvPicPr>
          <p:nvPr/>
        </p:nvPicPr>
        <p:blipFill>
          <a:blip r:embed="rId3"/>
          <a:stretch>
            <a:fillRect/>
          </a:stretch>
        </p:blipFill>
        <p:spPr>
          <a:xfrm>
            <a:off x="4572000" y="0"/>
            <a:ext cx="2060452" cy="1144527"/>
          </a:xfrm>
          <a:prstGeom prst="rect">
            <a:avLst/>
          </a:prstGeom>
        </p:spPr>
      </p:pic>
    </p:spTree>
    <p:extLst>
      <p:ext uri="{BB962C8B-B14F-4D97-AF65-F5344CB8AC3E}">
        <p14:creationId xmlns:p14="http://schemas.microsoft.com/office/powerpoint/2010/main" val="1437843349"/>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C275C-73F3-F34E-BE69-ADADE43D52A0}"/>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B5F91B7B-4F3E-BE45-C1CE-BB03BD1BE888}"/>
              </a:ext>
            </a:extLst>
          </p:cNvPr>
          <p:cNvSpPr>
            <a:spLocks noGrp="1"/>
          </p:cNvSpPr>
          <p:nvPr>
            <p:ph type="ftr" sz="quarter" idx="3"/>
          </p:nvPr>
        </p:nvSpPr>
        <p:spPr/>
        <p:txBody>
          <a:bodyPr/>
          <a:lstStyle/>
          <a:p>
            <a:r>
              <a:rPr lang="en-US" dirty="0"/>
              <a:t>©2024 Girl Scouts of Orange County. All Rights Reserved.  Not for public distribution.</a:t>
            </a:r>
          </a:p>
        </p:txBody>
      </p:sp>
      <p:sp>
        <p:nvSpPr>
          <p:cNvPr id="5" name="Title 4">
            <a:extLst>
              <a:ext uri="{FF2B5EF4-FFF2-40B4-BE49-F238E27FC236}">
                <a16:creationId xmlns:a16="http://schemas.microsoft.com/office/drawing/2014/main" id="{03B10200-B097-80E0-9EB1-8B6942CD1E3F}"/>
              </a:ext>
            </a:extLst>
          </p:cNvPr>
          <p:cNvSpPr>
            <a:spLocks noGrp="1"/>
          </p:cNvSpPr>
          <p:nvPr>
            <p:ph type="title"/>
          </p:nvPr>
        </p:nvSpPr>
        <p:spPr>
          <a:xfrm>
            <a:off x="4682695" y="1716819"/>
            <a:ext cx="4406899" cy="1709862"/>
          </a:xfrm>
        </p:spPr>
        <p:txBody>
          <a:bodyPr/>
          <a:lstStyle/>
          <a:p>
            <a:pPr algn="ctr"/>
            <a:r>
              <a:rPr lang="en-US" sz="5400" dirty="0">
                <a:latin typeface="+mn-lt"/>
              </a:rPr>
              <a:t>Outstanding</a:t>
            </a:r>
            <a:br>
              <a:rPr lang="en-US" sz="5400" dirty="0">
                <a:latin typeface="+mn-lt"/>
              </a:rPr>
            </a:br>
            <a:r>
              <a:rPr lang="en-US" sz="5400" dirty="0">
                <a:latin typeface="+mn-lt"/>
              </a:rPr>
              <a:t>Senior</a:t>
            </a:r>
          </a:p>
        </p:txBody>
      </p:sp>
      <p:pic>
        <p:nvPicPr>
          <p:cNvPr id="2" name="Picture 1" descr="A green and black background&#10;&#10;Description automatically generated">
            <a:extLst>
              <a:ext uri="{FF2B5EF4-FFF2-40B4-BE49-F238E27FC236}">
                <a16:creationId xmlns:a16="http://schemas.microsoft.com/office/drawing/2014/main" id="{CB8714CA-D5B5-EF32-82AB-1FCDA390C2F4}"/>
              </a:ext>
            </a:extLst>
          </p:cNvPr>
          <p:cNvPicPr>
            <a:picLocks noChangeAspect="1"/>
          </p:cNvPicPr>
          <p:nvPr/>
        </p:nvPicPr>
        <p:blipFill>
          <a:blip r:embed="rId3"/>
          <a:stretch>
            <a:fillRect/>
          </a:stretch>
        </p:blipFill>
        <p:spPr>
          <a:xfrm>
            <a:off x="4572000" y="0"/>
            <a:ext cx="2060452" cy="1144527"/>
          </a:xfrm>
          <a:prstGeom prst="rect">
            <a:avLst/>
          </a:prstGeom>
        </p:spPr>
      </p:pic>
    </p:spTree>
    <p:extLst>
      <p:ext uri="{BB962C8B-B14F-4D97-AF65-F5344CB8AC3E}">
        <p14:creationId xmlns:p14="http://schemas.microsoft.com/office/powerpoint/2010/main" val="162935261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FFD38-6416-FDC9-2626-374C5D22277C}"/>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616B25A2-4DCB-6F08-5A27-AA494B902D25}"/>
              </a:ext>
            </a:extLst>
          </p:cNvPr>
          <p:cNvSpPr>
            <a:spLocks noGrp="1"/>
          </p:cNvSpPr>
          <p:nvPr>
            <p:ph type="ftr" sz="quarter" idx="3"/>
          </p:nvPr>
        </p:nvSpPr>
        <p:spPr/>
        <p:txBody>
          <a:bodyPr/>
          <a:lstStyle/>
          <a:p>
            <a:r>
              <a:rPr lang="en-US" dirty="0"/>
              <a:t>©2024 Girl Scouts of Orange County. All Rights Reserved.  Not for public distribution.</a:t>
            </a:r>
          </a:p>
        </p:txBody>
      </p:sp>
      <p:sp>
        <p:nvSpPr>
          <p:cNvPr id="5" name="Title 4">
            <a:extLst>
              <a:ext uri="{FF2B5EF4-FFF2-40B4-BE49-F238E27FC236}">
                <a16:creationId xmlns:a16="http://schemas.microsoft.com/office/drawing/2014/main" id="{0B29C01D-49F9-B6BF-E9EA-E867A3851DCB}"/>
              </a:ext>
            </a:extLst>
          </p:cNvPr>
          <p:cNvSpPr>
            <a:spLocks noGrp="1"/>
          </p:cNvSpPr>
          <p:nvPr>
            <p:ph type="title"/>
          </p:nvPr>
        </p:nvSpPr>
        <p:spPr>
          <a:xfrm>
            <a:off x="4654550" y="1887166"/>
            <a:ext cx="4406899" cy="1064190"/>
          </a:xfrm>
        </p:spPr>
        <p:txBody>
          <a:bodyPr/>
          <a:lstStyle/>
          <a:p>
            <a:pPr algn="ctr"/>
            <a:r>
              <a:rPr lang="en-US" sz="4800" dirty="0">
                <a:latin typeface="+mn-lt"/>
              </a:rPr>
              <a:t>Flag Patrol</a:t>
            </a:r>
          </a:p>
        </p:txBody>
      </p:sp>
      <p:pic>
        <p:nvPicPr>
          <p:cNvPr id="2" name="Picture 1" descr="A green and black background&#10;&#10;Description automatically generated">
            <a:extLst>
              <a:ext uri="{FF2B5EF4-FFF2-40B4-BE49-F238E27FC236}">
                <a16:creationId xmlns:a16="http://schemas.microsoft.com/office/drawing/2014/main" id="{3874755B-6508-4B55-04E2-A3D000DD84FA}"/>
              </a:ext>
            </a:extLst>
          </p:cNvPr>
          <p:cNvPicPr>
            <a:picLocks noChangeAspect="1"/>
          </p:cNvPicPr>
          <p:nvPr/>
        </p:nvPicPr>
        <p:blipFill>
          <a:blip r:embed="rId3"/>
          <a:stretch>
            <a:fillRect/>
          </a:stretch>
        </p:blipFill>
        <p:spPr>
          <a:xfrm>
            <a:off x="4572000" y="0"/>
            <a:ext cx="2060452" cy="1144527"/>
          </a:xfrm>
          <a:prstGeom prst="rect">
            <a:avLst/>
          </a:prstGeom>
        </p:spPr>
      </p:pic>
    </p:spTree>
    <p:extLst>
      <p:ext uri="{BB962C8B-B14F-4D97-AF65-F5344CB8AC3E}">
        <p14:creationId xmlns:p14="http://schemas.microsoft.com/office/powerpoint/2010/main" val="714260011"/>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A526A-0760-B5F1-9108-FA4FABDB1721}"/>
            </a:ext>
          </a:extLst>
        </p:cNvPr>
        <p:cNvGrpSpPr/>
        <p:nvPr/>
      </p:nvGrpSpPr>
      <p:grpSpPr>
        <a:xfrm>
          <a:off x="0" y="0"/>
          <a:ext cx="0" cy="0"/>
          <a:chOff x="0" y="0"/>
          <a:chExt cx="0" cy="0"/>
        </a:xfrm>
      </p:grpSpPr>
      <p:sp>
        <p:nvSpPr>
          <p:cNvPr id="14" name="Footer Placeholder 13">
            <a:extLst>
              <a:ext uri="{FF2B5EF4-FFF2-40B4-BE49-F238E27FC236}">
                <a16:creationId xmlns:a16="http://schemas.microsoft.com/office/drawing/2014/main" id="{1DB83AB1-723E-D920-68AD-9B6A93A1013B}"/>
              </a:ext>
            </a:extLst>
          </p:cNvPr>
          <p:cNvSpPr>
            <a:spLocks noGrp="1"/>
          </p:cNvSpPr>
          <p:nvPr>
            <p:ph type="ftr" sz="quarter" idx="3"/>
          </p:nvPr>
        </p:nvSpPr>
        <p:spPr/>
        <p:txBody>
          <a:bodyPr/>
          <a:lstStyle/>
          <a:p>
            <a:r>
              <a:rPr lang="en-US" dirty="0"/>
              <a:t>©2024 Girl Scouts of Orange County. All Rights Reserved.  Not for public distribution.</a:t>
            </a:r>
          </a:p>
        </p:txBody>
      </p:sp>
      <p:pic>
        <p:nvPicPr>
          <p:cNvPr id="4" name="Picture 3" descr="A green and black background&#10;&#10;Description automatically generated">
            <a:extLst>
              <a:ext uri="{FF2B5EF4-FFF2-40B4-BE49-F238E27FC236}">
                <a16:creationId xmlns:a16="http://schemas.microsoft.com/office/drawing/2014/main" id="{BDB3EFEA-272A-E6CD-3F1D-A66DC4874B3E}"/>
              </a:ext>
            </a:extLst>
          </p:cNvPr>
          <p:cNvPicPr>
            <a:picLocks noChangeAspect="1"/>
          </p:cNvPicPr>
          <p:nvPr/>
        </p:nvPicPr>
        <p:blipFill>
          <a:blip r:embed="rId3"/>
          <a:stretch>
            <a:fillRect/>
          </a:stretch>
        </p:blipFill>
        <p:spPr>
          <a:xfrm>
            <a:off x="0" y="0"/>
            <a:ext cx="2060452" cy="1144527"/>
          </a:xfrm>
          <a:prstGeom prst="rect">
            <a:avLst/>
          </a:prstGeom>
        </p:spPr>
      </p:pic>
      <p:sp>
        <p:nvSpPr>
          <p:cNvPr id="9" name="TextBox 8">
            <a:extLst>
              <a:ext uri="{FF2B5EF4-FFF2-40B4-BE49-F238E27FC236}">
                <a16:creationId xmlns:a16="http://schemas.microsoft.com/office/drawing/2014/main" id="{4D19D917-D87D-4EDD-11A7-2D5AB1B32C66}"/>
              </a:ext>
            </a:extLst>
          </p:cNvPr>
          <p:cNvSpPr txBox="1"/>
          <p:nvPr/>
        </p:nvSpPr>
        <p:spPr>
          <a:xfrm>
            <a:off x="919072" y="1848475"/>
            <a:ext cx="7305855" cy="1446550"/>
          </a:xfrm>
          <a:prstGeom prst="rect">
            <a:avLst/>
          </a:prstGeom>
          <a:noFill/>
        </p:spPr>
        <p:txBody>
          <a:bodyPr wrap="square" lIns="91440" tIns="45720" rIns="91440" bIns="45720" rtlCol="0" anchor="t">
            <a:spAutoFit/>
          </a:bodyPr>
          <a:lstStyle/>
          <a:p>
            <a:pPr algn="ctr" defTabSz="914400">
              <a:defRPr/>
            </a:pPr>
            <a:r>
              <a:rPr lang="en-US" sz="6000" dirty="0"/>
              <a:t>&lt;First/Last Name 1&gt;</a:t>
            </a:r>
          </a:p>
          <a:p>
            <a:pPr algn="ctr"/>
            <a:r>
              <a:rPr lang="en-US" sz="2800" dirty="0"/>
              <a:t>Outstanding Senior</a:t>
            </a:r>
            <a:endParaRPr lang="en-US" sz="2800" dirty="0">
              <a:effectLst/>
            </a:endParaRPr>
          </a:p>
        </p:txBody>
      </p:sp>
    </p:spTree>
    <p:extLst>
      <p:ext uri="{BB962C8B-B14F-4D97-AF65-F5344CB8AC3E}">
        <p14:creationId xmlns:p14="http://schemas.microsoft.com/office/powerpoint/2010/main" val="3142575712"/>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D6470-914B-4057-A99A-8E599FC5FDF1}"/>
            </a:ext>
          </a:extLst>
        </p:cNvPr>
        <p:cNvGrpSpPr/>
        <p:nvPr/>
      </p:nvGrpSpPr>
      <p:grpSpPr>
        <a:xfrm>
          <a:off x="0" y="0"/>
          <a:ext cx="0" cy="0"/>
          <a:chOff x="0" y="0"/>
          <a:chExt cx="0" cy="0"/>
        </a:xfrm>
      </p:grpSpPr>
      <p:sp>
        <p:nvSpPr>
          <p:cNvPr id="14" name="Footer Placeholder 13">
            <a:extLst>
              <a:ext uri="{FF2B5EF4-FFF2-40B4-BE49-F238E27FC236}">
                <a16:creationId xmlns:a16="http://schemas.microsoft.com/office/drawing/2014/main" id="{147A316E-6AAF-E218-1EF9-A94F0DFD5FBE}"/>
              </a:ext>
            </a:extLst>
          </p:cNvPr>
          <p:cNvSpPr>
            <a:spLocks noGrp="1"/>
          </p:cNvSpPr>
          <p:nvPr>
            <p:ph type="ftr" sz="quarter" idx="3"/>
          </p:nvPr>
        </p:nvSpPr>
        <p:spPr/>
        <p:txBody>
          <a:bodyPr/>
          <a:lstStyle/>
          <a:p>
            <a:r>
              <a:rPr lang="en-US" dirty="0"/>
              <a:t>©2024 Girl Scouts of Orange County. All Rights Reserved.  Not for public distribution.</a:t>
            </a:r>
          </a:p>
        </p:txBody>
      </p:sp>
      <p:pic>
        <p:nvPicPr>
          <p:cNvPr id="4" name="Picture 3" descr="A green and black background&#10;&#10;Description automatically generated">
            <a:extLst>
              <a:ext uri="{FF2B5EF4-FFF2-40B4-BE49-F238E27FC236}">
                <a16:creationId xmlns:a16="http://schemas.microsoft.com/office/drawing/2014/main" id="{7A4F3708-151A-0061-B29E-CB9107E1FD83}"/>
              </a:ext>
            </a:extLst>
          </p:cNvPr>
          <p:cNvPicPr>
            <a:picLocks noChangeAspect="1"/>
          </p:cNvPicPr>
          <p:nvPr/>
        </p:nvPicPr>
        <p:blipFill>
          <a:blip r:embed="rId3"/>
          <a:stretch>
            <a:fillRect/>
          </a:stretch>
        </p:blipFill>
        <p:spPr>
          <a:xfrm>
            <a:off x="0" y="0"/>
            <a:ext cx="2060452" cy="1144527"/>
          </a:xfrm>
          <a:prstGeom prst="rect">
            <a:avLst/>
          </a:prstGeom>
        </p:spPr>
      </p:pic>
      <p:sp>
        <p:nvSpPr>
          <p:cNvPr id="9" name="TextBox 8">
            <a:extLst>
              <a:ext uri="{FF2B5EF4-FFF2-40B4-BE49-F238E27FC236}">
                <a16:creationId xmlns:a16="http://schemas.microsoft.com/office/drawing/2014/main" id="{3A1D9184-6F64-A9A9-4F2D-AB11F69814A7}"/>
              </a:ext>
            </a:extLst>
          </p:cNvPr>
          <p:cNvSpPr txBox="1"/>
          <p:nvPr/>
        </p:nvSpPr>
        <p:spPr>
          <a:xfrm>
            <a:off x="919072" y="1848475"/>
            <a:ext cx="7305855" cy="1446550"/>
          </a:xfrm>
          <a:prstGeom prst="rect">
            <a:avLst/>
          </a:prstGeom>
          <a:noFill/>
        </p:spPr>
        <p:txBody>
          <a:bodyPr wrap="square" lIns="91440" tIns="45720" rIns="91440" bIns="45720" rtlCol="0" anchor="t">
            <a:spAutoFit/>
          </a:bodyPr>
          <a:lstStyle/>
          <a:p>
            <a:pPr algn="ctr" defTabSz="914400">
              <a:defRPr/>
            </a:pPr>
            <a:r>
              <a:rPr lang="en-US" sz="6000" dirty="0"/>
              <a:t>&lt;First/Last Name 2&gt;</a:t>
            </a:r>
          </a:p>
          <a:p>
            <a:pPr algn="ctr"/>
            <a:r>
              <a:rPr lang="en-US" sz="2800" dirty="0"/>
              <a:t>Outstanding Senior</a:t>
            </a:r>
            <a:endParaRPr lang="en-US" sz="2800" dirty="0">
              <a:effectLst/>
            </a:endParaRPr>
          </a:p>
        </p:txBody>
      </p:sp>
    </p:spTree>
    <p:extLst>
      <p:ext uri="{BB962C8B-B14F-4D97-AF65-F5344CB8AC3E}">
        <p14:creationId xmlns:p14="http://schemas.microsoft.com/office/powerpoint/2010/main" val="2772751194"/>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C10E9-0BF1-DBA7-6FFE-2CBEBE30BCCE}"/>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C4185B0A-F702-7E31-FA27-4B055EEC8897}"/>
              </a:ext>
            </a:extLst>
          </p:cNvPr>
          <p:cNvSpPr>
            <a:spLocks noGrp="1"/>
          </p:cNvSpPr>
          <p:nvPr>
            <p:ph type="ftr" sz="quarter" idx="3"/>
          </p:nvPr>
        </p:nvSpPr>
        <p:spPr/>
        <p:txBody>
          <a:bodyPr/>
          <a:lstStyle/>
          <a:p>
            <a:r>
              <a:rPr lang="en-US" dirty="0"/>
              <a:t>©2024 Girl Scouts of Orange County. All Rights Reserved.  Not for public distribution.</a:t>
            </a:r>
          </a:p>
        </p:txBody>
      </p:sp>
      <p:sp>
        <p:nvSpPr>
          <p:cNvPr id="5" name="Title 4">
            <a:extLst>
              <a:ext uri="{FF2B5EF4-FFF2-40B4-BE49-F238E27FC236}">
                <a16:creationId xmlns:a16="http://schemas.microsoft.com/office/drawing/2014/main" id="{1CBE0328-4610-C053-5D4E-775332D4B060}"/>
              </a:ext>
            </a:extLst>
          </p:cNvPr>
          <p:cNvSpPr>
            <a:spLocks noGrp="1"/>
          </p:cNvSpPr>
          <p:nvPr>
            <p:ph type="title"/>
          </p:nvPr>
        </p:nvSpPr>
        <p:spPr>
          <a:xfrm>
            <a:off x="4682695" y="1716819"/>
            <a:ext cx="4406899" cy="1709862"/>
          </a:xfrm>
        </p:spPr>
        <p:txBody>
          <a:bodyPr/>
          <a:lstStyle/>
          <a:p>
            <a:pPr algn="ctr"/>
            <a:r>
              <a:rPr lang="en-US" sz="5400" dirty="0">
                <a:latin typeface="+mn-lt"/>
              </a:rPr>
              <a:t>Outstanding</a:t>
            </a:r>
            <a:br>
              <a:rPr lang="en-US" sz="5400" dirty="0">
                <a:latin typeface="+mn-lt"/>
              </a:rPr>
            </a:br>
            <a:r>
              <a:rPr lang="en-US" sz="5400" dirty="0">
                <a:latin typeface="+mn-lt"/>
              </a:rPr>
              <a:t>Senior</a:t>
            </a:r>
          </a:p>
        </p:txBody>
      </p:sp>
      <p:pic>
        <p:nvPicPr>
          <p:cNvPr id="2" name="Picture 1" descr="A green and black background&#10;&#10;Description automatically generated">
            <a:extLst>
              <a:ext uri="{FF2B5EF4-FFF2-40B4-BE49-F238E27FC236}">
                <a16:creationId xmlns:a16="http://schemas.microsoft.com/office/drawing/2014/main" id="{E414A33E-0312-CF0B-E90F-36299A1D5900}"/>
              </a:ext>
            </a:extLst>
          </p:cNvPr>
          <p:cNvPicPr>
            <a:picLocks noChangeAspect="1"/>
          </p:cNvPicPr>
          <p:nvPr/>
        </p:nvPicPr>
        <p:blipFill>
          <a:blip r:embed="rId3"/>
          <a:stretch>
            <a:fillRect/>
          </a:stretch>
        </p:blipFill>
        <p:spPr>
          <a:xfrm>
            <a:off x="4572000" y="0"/>
            <a:ext cx="2060452" cy="1144527"/>
          </a:xfrm>
          <a:prstGeom prst="rect">
            <a:avLst/>
          </a:prstGeom>
        </p:spPr>
      </p:pic>
    </p:spTree>
    <p:extLst>
      <p:ext uri="{BB962C8B-B14F-4D97-AF65-F5344CB8AC3E}">
        <p14:creationId xmlns:p14="http://schemas.microsoft.com/office/powerpoint/2010/main" val="1462692286"/>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75956-C020-4675-CCEA-41413027ED5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BD5F863-8F7C-7121-0705-43F5328C400A}"/>
              </a:ext>
            </a:extLst>
          </p:cNvPr>
          <p:cNvSpPr>
            <a:spLocks noGrp="1"/>
          </p:cNvSpPr>
          <p:nvPr>
            <p:ph type="title"/>
          </p:nvPr>
        </p:nvSpPr>
        <p:spPr/>
        <p:txBody>
          <a:bodyPr/>
          <a:lstStyle/>
          <a:p>
            <a:r>
              <a:rPr lang="en-US" sz="6600" dirty="0">
                <a:solidFill>
                  <a:schemeClr val="bg1"/>
                </a:solidFill>
                <a:latin typeface="+mn-lt"/>
              </a:rPr>
              <a:t>Service Unit</a:t>
            </a:r>
            <a:br>
              <a:rPr lang="en-US" sz="6600" dirty="0">
                <a:solidFill>
                  <a:schemeClr val="bg1"/>
                </a:solidFill>
                <a:latin typeface="+mn-lt"/>
              </a:rPr>
            </a:br>
            <a:r>
              <a:rPr lang="en-US" sz="6600" dirty="0">
                <a:solidFill>
                  <a:schemeClr val="bg1"/>
                </a:solidFill>
                <a:latin typeface="+mn-lt"/>
              </a:rPr>
              <a:t>Recognition Event</a:t>
            </a:r>
          </a:p>
        </p:txBody>
      </p:sp>
      <p:pic>
        <p:nvPicPr>
          <p:cNvPr id="8" name="Picture 7" descr="A green and black background&#10;&#10;Description automatically generated">
            <a:extLst>
              <a:ext uri="{FF2B5EF4-FFF2-40B4-BE49-F238E27FC236}">
                <a16:creationId xmlns:a16="http://schemas.microsoft.com/office/drawing/2014/main" id="{EE134F90-518D-0C10-8F06-E6847C2D514A}"/>
              </a:ext>
            </a:extLst>
          </p:cNvPr>
          <p:cNvPicPr>
            <a:picLocks noChangeAspect="1"/>
          </p:cNvPicPr>
          <p:nvPr/>
        </p:nvPicPr>
        <p:blipFill>
          <a:blip r:embed="rId3"/>
          <a:stretch>
            <a:fillRect/>
          </a:stretch>
        </p:blipFill>
        <p:spPr>
          <a:xfrm>
            <a:off x="0" y="0"/>
            <a:ext cx="2060452" cy="1144527"/>
          </a:xfrm>
          <a:prstGeom prst="rect">
            <a:avLst/>
          </a:prstGeom>
        </p:spPr>
      </p:pic>
    </p:spTree>
    <p:extLst>
      <p:ext uri="{BB962C8B-B14F-4D97-AF65-F5344CB8AC3E}">
        <p14:creationId xmlns:p14="http://schemas.microsoft.com/office/powerpoint/2010/main" val="4201701008"/>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60B93-1081-49AC-51B0-CF6D8E193E34}"/>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C4F7C695-9ED3-EF7C-64F6-AFA20A61B2E6}"/>
              </a:ext>
            </a:extLst>
          </p:cNvPr>
          <p:cNvSpPr>
            <a:spLocks noGrp="1"/>
          </p:cNvSpPr>
          <p:nvPr>
            <p:ph type="ftr" sz="quarter" idx="3"/>
          </p:nvPr>
        </p:nvSpPr>
        <p:spPr/>
        <p:txBody>
          <a:bodyPr/>
          <a:lstStyle/>
          <a:p>
            <a:r>
              <a:rPr lang="en-US" dirty="0"/>
              <a:t>©2024 Girl Scouts of Orange County. All Rights Reserved.  Not for public distribution.</a:t>
            </a:r>
          </a:p>
        </p:txBody>
      </p:sp>
      <p:sp>
        <p:nvSpPr>
          <p:cNvPr id="5" name="Title 4">
            <a:extLst>
              <a:ext uri="{FF2B5EF4-FFF2-40B4-BE49-F238E27FC236}">
                <a16:creationId xmlns:a16="http://schemas.microsoft.com/office/drawing/2014/main" id="{FD2E4BEA-6658-3B48-9AC6-016EDEDD8E60}"/>
              </a:ext>
            </a:extLst>
          </p:cNvPr>
          <p:cNvSpPr>
            <a:spLocks noGrp="1"/>
          </p:cNvSpPr>
          <p:nvPr>
            <p:ph type="title"/>
          </p:nvPr>
        </p:nvSpPr>
        <p:spPr>
          <a:xfrm>
            <a:off x="4682695" y="1700944"/>
            <a:ext cx="4406899" cy="1741612"/>
          </a:xfrm>
        </p:spPr>
        <p:txBody>
          <a:bodyPr/>
          <a:lstStyle/>
          <a:p>
            <a:pPr algn="ctr"/>
            <a:r>
              <a:rPr lang="en-US" sz="5400" dirty="0">
                <a:latin typeface="+mn-lt"/>
              </a:rPr>
              <a:t>Medal of Honor</a:t>
            </a:r>
          </a:p>
        </p:txBody>
      </p:sp>
      <p:pic>
        <p:nvPicPr>
          <p:cNvPr id="2" name="Picture 1" descr="A green and black background&#10;&#10;Description automatically generated">
            <a:extLst>
              <a:ext uri="{FF2B5EF4-FFF2-40B4-BE49-F238E27FC236}">
                <a16:creationId xmlns:a16="http://schemas.microsoft.com/office/drawing/2014/main" id="{84AA5AB9-B8D1-EDA3-711A-5F9E9A48CBEE}"/>
              </a:ext>
            </a:extLst>
          </p:cNvPr>
          <p:cNvPicPr>
            <a:picLocks noChangeAspect="1"/>
          </p:cNvPicPr>
          <p:nvPr/>
        </p:nvPicPr>
        <p:blipFill>
          <a:blip r:embed="rId3"/>
          <a:stretch>
            <a:fillRect/>
          </a:stretch>
        </p:blipFill>
        <p:spPr>
          <a:xfrm>
            <a:off x="4572000" y="0"/>
            <a:ext cx="2060452" cy="1144527"/>
          </a:xfrm>
          <a:prstGeom prst="rect">
            <a:avLst/>
          </a:prstGeom>
        </p:spPr>
      </p:pic>
    </p:spTree>
    <p:extLst>
      <p:ext uri="{BB962C8B-B14F-4D97-AF65-F5344CB8AC3E}">
        <p14:creationId xmlns:p14="http://schemas.microsoft.com/office/powerpoint/2010/main" val="226972201"/>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ABF1A-6C74-6DAE-61DE-45CAEF23D7E0}"/>
            </a:ext>
          </a:extLst>
        </p:cNvPr>
        <p:cNvGrpSpPr/>
        <p:nvPr/>
      </p:nvGrpSpPr>
      <p:grpSpPr>
        <a:xfrm>
          <a:off x="0" y="0"/>
          <a:ext cx="0" cy="0"/>
          <a:chOff x="0" y="0"/>
          <a:chExt cx="0" cy="0"/>
        </a:xfrm>
      </p:grpSpPr>
      <p:sp>
        <p:nvSpPr>
          <p:cNvPr id="14" name="Footer Placeholder 13">
            <a:extLst>
              <a:ext uri="{FF2B5EF4-FFF2-40B4-BE49-F238E27FC236}">
                <a16:creationId xmlns:a16="http://schemas.microsoft.com/office/drawing/2014/main" id="{22A401CA-740B-8008-007E-E49E4A85EC04}"/>
              </a:ext>
            </a:extLst>
          </p:cNvPr>
          <p:cNvSpPr>
            <a:spLocks noGrp="1"/>
          </p:cNvSpPr>
          <p:nvPr>
            <p:ph type="ftr" sz="quarter" idx="3"/>
          </p:nvPr>
        </p:nvSpPr>
        <p:spPr/>
        <p:txBody>
          <a:bodyPr/>
          <a:lstStyle/>
          <a:p>
            <a:r>
              <a:rPr lang="en-US" dirty="0"/>
              <a:t>©2024 Girl Scouts of Orange County. All Rights Reserved.  Not for public distribution.</a:t>
            </a:r>
          </a:p>
        </p:txBody>
      </p:sp>
      <p:pic>
        <p:nvPicPr>
          <p:cNvPr id="4" name="Picture 3" descr="A green and black background&#10;&#10;Description automatically generated">
            <a:extLst>
              <a:ext uri="{FF2B5EF4-FFF2-40B4-BE49-F238E27FC236}">
                <a16:creationId xmlns:a16="http://schemas.microsoft.com/office/drawing/2014/main" id="{DFF712F6-B8D1-6FF2-B99D-E5CBAB0F9C73}"/>
              </a:ext>
            </a:extLst>
          </p:cNvPr>
          <p:cNvPicPr>
            <a:picLocks noChangeAspect="1"/>
          </p:cNvPicPr>
          <p:nvPr/>
        </p:nvPicPr>
        <p:blipFill>
          <a:blip r:embed="rId3"/>
          <a:stretch>
            <a:fillRect/>
          </a:stretch>
        </p:blipFill>
        <p:spPr>
          <a:xfrm>
            <a:off x="0" y="0"/>
            <a:ext cx="2060452" cy="1144527"/>
          </a:xfrm>
          <a:prstGeom prst="rect">
            <a:avLst/>
          </a:prstGeom>
        </p:spPr>
      </p:pic>
      <p:sp>
        <p:nvSpPr>
          <p:cNvPr id="9" name="TextBox 8">
            <a:extLst>
              <a:ext uri="{FF2B5EF4-FFF2-40B4-BE49-F238E27FC236}">
                <a16:creationId xmlns:a16="http://schemas.microsoft.com/office/drawing/2014/main" id="{B9C91A95-F1EE-2AD7-5892-C8A3914C0CEA}"/>
              </a:ext>
            </a:extLst>
          </p:cNvPr>
          <p:cNvSpPr txBox="1"/>
          <p:nvPr/>
        </p:nvSpPr>
        <p:spPr>
          <a:xfrm>
            <a:off x="1104900" y="1848475"/>
            <a:ext cx="6934200" cy="1446550"/>
          </a:xfrm>
          <a:prstGeom prst="rect">
            <a:avLst/>
          </a:prstGeom>
          <a:noFill/>
        </p:spPr>
        <p:txBody>
          <a:bodyPr wrap="square" lIns="91440" tIns="45720" rIns="91440" bIns="45720" rtlCol="0" anchor="t">
            <a:spAutoFit/>
          </a:bodyPr>
          <a:lstStyle/>
          <a:p>
            <a:pPr algn="ctr" defTabSz="914400">
              <a:defRPr/>
            </a:pPr>
            <a:r>
              <a:rPr lang="en-US" sz="6000" dirty="0"/>
              <a:t>First/Last Name</a:t>
            </a:r>
          </a:p>
          <a:p>
            <a:pPr algn="ctr"/>
            <a:r>
              <a:rPr lang="en-US" sz="2800" dirty="0"/>
              <a:t>Medal of Honor</a:t>
            </a:r>
            <a:endParaRPr lang="en-US" sz="2800" dirty="0">
              <a:effectLst/>
            </a:endParaRPr>
          </a:p>
        </p:txBody>
      </p:sp>
    </p:spTree>
    <p:extLst>
      <p:ext uri="{BB962C8B-B14F-4D97-AF65-F5344CB8AC3E}">
        <p14:creationId xmlns:p14="http://schemas.microsoft.com/office/powerpoint/2010/main" val="1729010323"/>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E34B97-98D4-E352-4ECE-3A99498775AE}"/>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4E275A-3BB1-FD91-0675-4EAD554707F9}"/>
              </a:ext>
            </a:extLst>
          </p:cNvPr>
          <p:cNvSpPr>
            <a:spLocks noGrp="1"/>
          </p:cNvSpPr>
          <p:nvPr>
            <p:ph type="ftr" sz="quarter" idx="3"/>
          </p:nvPr>
        </p:nvSpPr>
        <p:spPr/>
        <p:txBody>
          <a:bodyPr/>
          <a:lstStyle/>
          <a:p>
            <a:r>
              <a:rPr lang="en-US" dirty="0"/>
              <a:t>©2024 Girl Scouts of Orange County. All Rights Reserved.  Not for public distribution.</a:t>
            </a:r>
          </a:p>
        </p:txBody>
      </p:sp>
      <p:sp>
        <p:nvSpPr>
          <p:cNvPr id="5" name="Title 4">
            <a:extLst>
              <a:ext uri="{FF2B5EF4-FFF2-40B4-BE49-F238E27FC236}">
                <a16:creationId xmlns:a16="http://schemas.microsoft.com/office/drawing/2014/main" id="{BB811840-D444-68B4-8CFD-68E1EFB4F989}"/>
              </a:ext>
            </a:extLst>
          </p:cNvPr>
          <p:cNvSpPr>
            <a:spLocks noGrp="1"/>
          </p:cNvSpPr>
          <p:nvPr>
            <p:ph type="title"/>
          </p:nvPr>
        </p:nvSpPr>
        <p:spPr>
          <a:xfrm>
            <a:off x="4682695" y="1700944"/>
            <a:ext cx="4406899" cy="1741612"/>
          </a:xfrm>
        </p:spPr>
        <p:txBody>
          <a:bodyPr/>
          <a:lstStyle/>
          <a:p>
            <a:pPr algn="ctr"/>
            <a:r>
              <a:rPr lang="en-US" sz="5400" dirty="0">
                <a:latin typeface="+mn-lt"/>
              </a:rPr>
              <a:t>Medal of Honor</a:t>
            </a:r>
          </a:p>
        </p:txBody>
      </p:sp>
      <p:pic>
        <p:nvPicPr>
          <p:cNvPr id="2" name="Picture 1" descr="A green and black background&#10;&#10;Description automatically generated">
            <a:extLst>
              <a:ext uri="{FF2B5EF4-FFF2-40B4-BE49-F238E27FC236}">
                <a16:creationId xmlns:a16="http://schemas.microsoft.com/office/drawing/2014/main" id="{2B1EB0CB-3254-AFC2-987E-506B1C2266DB}"/>
              </a:ext>
            </a:extLst>
          </p:cNvPr>
          <p:cNvPicPr>
            <a:picLocks noChangeAspect="1"/>
          </p:cNvPicPr>
          <p:nvPr/>
        </p:nvPicPr>
        <p:blipFill>
          <a:blip r:embed="rId3"/>
          <a:stretch>
            <a:fillRect/>
          </a:stretch>
        </p:blipFill>
        <p:spPr>
          <a:xfrm>
            <a:off x="4572000" y="0"/>
            <a:ext cx="2060452" cy="1144527"/>
          </a:xfrm>
          <a:prstGeom prst="rect">
            <a:avLst/>
          </a:prstGeom>
        </p:spPr>
      </p:pic>
    </p:spTree>
    <p:extLst>
      <p:ext uri="{BB962C8B-B14F-4D97-AF65-F5344CB8AC3E}">
        <p14:creationId xmlns:p14="http://schemas.microsoft.com/office/powerpoint/2010/main" val="3968920221"/>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BC1C5-A9A2-535C-0439-A158C2567BBB}"/>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2001DB31-54B9-CCDE-7D03-B9CC0D3A88CA}"/>
              </a:ext>
            </a:extLst>
          </p:cNvPr>
          <p:cNvSpPr>
            <a:spLocks noGrp="1"/>
          </p:cNvSpPr>
          <p:nvPr>
            <p:ph type="ftr" sz="quarter" idx="3"/>
          </p:nvPr>
        </p:nvSpPr>
        <p:spPr/>
        <p:txBody>
          <a:bodyPr/>
          <a:lstStyle/>
          <a:p>
            <a:r>
              <a:rPr lang="en-US" dirty="0"/>
              <a:t>©2024 Girl Scouts of Orange County. All Rights Reserved.  Not for public distribution.</a:t>
            </a:r>
          </a:p>
        </p:txBody>
      </p:sp>
      <p:sp>
        <p:nvSpPr>
          <p:cNvPr id="5" name="Title 4">
            <a:extLst>
              <a:ext uri="{FF2B5EF4-FFF2-40B4-BE49-F238E27FC236}">
                <a16:creationId xmlns:a16="http://schemas.microsoft.com/office/drawing/2014/main" id="{E96C9E2C-F154-7A76-E8E4-4D46F2ED2C10}"/>
              </a:ext>
            </a:extLst>
          </p:cNvPr>
          <p:cNvSpPr>
            <a:spLocks noGrp="1"/>
          </p:cNvSpPr>
          <p:nvPr>
            <p:ph type="title"/>
          </p:nvPr>
        </p:nvSpPr>
        <p:spPr>
          <a:xfrm>
            <a:off x="4663593" y="1769793"/>
            <a:ext cx="4406899" cy="1603914"/>
          </a:xfrm>
        </p:spPr>
        <p:txBody>
          <a:bodyPr/>
          <a:lstStyle/>
          <a:p>
            <a:pPr algn="ctr"/>
            <a:r>
              <a:rPr lang="en-US" sz="4800" dirty="0">
                <a:latin typeface="+mn-lt"/>
              </a:rPr>
              <a:t>Thanks </a:t>
            </a:r>
            <a:br>
              <a:rPr lang="en-US" sz="4800" dirty="0">
                <a:latin typeface="+mn-lt"/>
              </a:rPr>
            </a:br>
            <a:r>
              <a:rPr lang="en-US" sz="4800" dirty="0">
                <a:latin typeface="+mn-lt"/>
              </a:rPr>
              <a:t>Badge </a:t>
            </a:r>
            <a:endParaRPr lang="en-US" sz="3600" dirty="0">
              <a:latin typeface="+mn-lt"/>
            </a:endParaRPr>
          </a:p>
        </p:txBody>
      </p:sp>
      <p:pic>
        <p:nvPicPr>
          <p:cNvPr id="2" name="Picture 1" descr="A green and black background&#10;&#10;Description automatically generated">
            <a:extLst>
              <a:ext uri="{FF2B5EF4-FFF2-40B4-BE49-F238E27FC236}">
                <a16:creationId xmlns:a16="http://schemas.microsoft.com/office/drawing/2014/main" id="{C054901A-D07E-3AA0-C2BA-E15B2D03680E}"/>
              </a:ext>
            </a:extLst>
          </p:cNvPr>
          <p:cNvPicPr>
            <a:picLocks noChangeAspect="1"/>
          </p:cNvPicPr>
          <p:nvPr/>
        </p:nvPicPr>
        <p:blipFill>
          <a:blip r:embed="rId3"/>
          <a:stretch>
            <a:fillRect/>
          </a:stretch>
        </p:blipFill>
        <p:spPr>
          <a:xfrm>
            <a:off x="4572000" y="0"/>
            <a:ext cx="2060452" cy="1144527"/>
          </a:xfrm>
          <a:prstGeom prst="rect">
            <a:avLst/>
          </a:prstGeom>
        </p:spPr>
      </p:pic>
    </p:spTree>
    <p:extLst>
      <p:ext uri="{BB962C8B-B14F-4D97-AF65-F5344CB8AC3E}">
        <p14:creationId xmlns:p14="http://schemas.microsoft.com/office/powerpoint/2010/main" val="2362921812"/>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30D7E-882A-6CE8-42C8-95BB78B9487A}"/>
            </a:ext>
          </a:extLst>
        </p:cNvPr>
        <p:cNvGrpSpPr/>
        <p:nvPr/>
      </p:nvGrpSpPr>
      <p:grpSpPr>
        <a:xfrm>
          <a:off x="0" y="0"/>
          <a:ext cx="0" cy="0"/>
          <a:chOff x="0" y="0"/>
          <a:chExt cx="0" cy="0"/>
        </a:xfrm>
      </p:grpSpPr>
      <p:sp>
        <p:nvSpPr>
          <p:cNvPr id="14" name="Footer Placeholder 13">
            <a:extLst>
              <a:ext uri="{FF2B5EF4-FFF2-40B4-BE49-F238E27FC236}">
                <a16:creationId xmlns:a16="http://schemas.microsoft.com/office/drawing/2014/main" id="{1C5B13B6-5AED-69F1-1A36-4757A64A5439}"/>
              </a:ext>
            </a:extLst>
          </p:cNvPr>
          <p:cNvSpPr>
            <a:spLocks noGrp="1"/>
          </p:cNvSpPr>
          <p:nvPr>
            <p:ph type="ftr" sz="quarter" idx="3"/>
          </p:nvPr>
        </p:nvSpPr>
        <p:spPr/>
        <p:txBody>
          <a:bodyPr/>
          <a:lstStyle/>
          <a:p>
            <a:r>
              <a:rPr lang="en-US" dirty="0"/>
              <a:t>©2024 Girl Scouts of Orange County. All Rights Reserved.  Not for public distribution.</a:t>
            </a:r>
          </a:p>
        </p:txBody>
      </p:sp>
      <p:pic>
        <p:nvPicPr>
          <p:cNvPr id="4" name="Picture 3" descr="A green and black background&#10;&#10;Description automatically generated">
            <a:extLst>
              <a:ext uri="{FF2B5EF4-FFF2-40B4-BE49-F238E27FC236}">
                <a16:creationId xmlns:a16="http://schemas.microsoft.com/office/drawing/2014/main" id="{6E3DCC78-09A1-8C02-DFF8-56A88647572B}"/>
              </a:ext>
            </a:extLst>
          </p:cNvPr>
          <p:cNvPicPr>
            <a:picLocks noChangeAspect="1"/>
          </p:cNvPicPr>
          <p:nvPr/>
        </p:nvPicPr>
        <p:blipFill>
          <a:blip r:embed="rId3"/>
          <a:stretch>
            <a:fillRect/>
          </a:stretch>
        </p:blipFill>
        <p:spPr>
          <a:xfrm>
            <a:off x="0" y="0"/>
            <a:ext cx="2060452" cy="1144527"/>
          </a:xfrm>
          <a:prstGeom prst="rect">
            <a:avLst/>
          </a:prstGeom>
        </p:spPr>
      </p:pic>
      <p:sp>
        <p:nvSpPr>
          <p:cNvPr id="9" name="TextBox 8">
            <a:extLst>
              <a:ext uri="{FF2B5EF4-FFF2-40B4-BE49-F238E27FC236}">
                <a16:creationId xmlns:a16="http://schemas.microsoft.com/office/drawing/2014/main" id="{EA494D28-AA73-7A70-41DA-21EDF5226371}"/>
              </a:ext>
            </a:extLst>
          </p:cNvPr>
          <p:cNvSpPr txBox="1"/>
          <p:nvPr/>
        </p:nvSpPr>
        <p:spPr>
          <a:xfrm>
            <a:off x="1104900" y="1848475"/>
            <a:ext cx="6934200" cy="1446550"/>
          </a:xfrm>
          <a:prstGeom prst="rect">
            <a:avLst/>
          </a:prstGeom>
          <a:noFill/>
        </p:spPr>
        <p:txBody>
          <a:bodyPr wrap="square" lIns="91440" tIns="45720" rIns="91440" bIns="45720" rtlCol="0" anchor="t">
            <a:spAutoFit/>
          </a:bodyPr>
          <a:lstStyle/>
          <a:p>
            <a:pPr algn="ctr" defTabSz="914400">
              <a:defRPr/>
            </a:pPr>
            <a:r>
              <a:rPr lang="en-US" sz="6000" dirty="0"/>
              <a:t>First/Last Name</a:t>
            </a:r>
          </a:p>
          <a:p>
            <a:pPr algn="ctr"/>
            <a:r>
              <a:rPr lang="en-US" sz="2800" dirty="0"/>
              <a:t>Thanks Badge</a:t>
            </a:r>
            <a:endParaRPr lang="en-US" sz="2800" dirty="0">
              <a:effectLst/>
            </a:endParaRPr>
          </a:p>
        </p:txBody>
      </p:sp>
    </p:spTree>
    <p:extLst>
      <p:ext uri="{BB962C8B-B14F-4D97-AF65-F5344CB8AC3E}">
        <p14:creationId xmlns:p14="http://schemas.microsoft.com/office/powerpoint/2010/main" val="942905166"/>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DF895-1880-0A04-5896-90EB5B8CD45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F03B200-1CB2-59F7-4052-E72E1D4604B4}"/>
              </a:ext>
            </a:extLst>
          </p:cNvPr>
          <p:cNvSpPr>
            <a:spLocks noGrp="1"/>
          </p:cNvSpPr>
          <p:nvPr>
            <p:ph type="title"/>
          </p:nvPr>
        </p:nvSpPr>
        <p:spPr/>
        <p:txBody>
          <a:bodyPr/>
          <a:lstStyle/>
          <a:p>
            <a:r>
              <a:rPr lang="en-US" sz="6600" dirty="0">
                <a:solidFill>
                  <a:schemeClr val="bg1"/>
                </a:solidFill>
                <a:latin typeface="+mn-lt"/>
              </a:rPr>
              <a:t>Service Unit</a:t>
            </a:r>
            <a:br>
              <a:rPr lang="en-US" sz="6600" dirty="0">
                <a:solidFill>
                  <a:schemeClr val="bg1"/>
                </a:solidFill>
                <a:latin typeface="+mn-lt"/>
              </a:rPr>
            </a:br>
            <a:r>
              <a:rPr lang="en-US" sz="6600" dirty="0">
                <a:solidFill>
                  <a:schemeClr val="bg1"/>
                </a:solidFill>
                <a:latin typeface="+mn-lt"/>
              </a:rPr>
              <a:t>Recognition Event</a:t>
            </a:r>
          </a:p>
        </p:txBody>
      </p:sp>
      <p:pic>
        <p:nvPicPr>
          <p:cNvPr id="8" name="Picture 7" descr="A green and black background&#10;&#10;Description automatically generated">
            <a:extLst>
              <a:ext uri="{FF2B5EF4-FFF2-40B4-BE49-F238E27FC236}">
                <a16:creationId xmlns:a16="http://schemas.microsoft.com/office/drawing/2014/main" id="{92DF2B7B-5C88-84A4-CF6C-23B44366A129}"/>
              </a:ext>
            </a:extLst>
          </p:cNvPr>
          <p:cNvPicPr>
            <a:picLocks noChangeAspect="1"/>
          </p:cNvPicPr>
          <p:nvPr/>
        </p:nvPicPr>
        <p:blipFill>
          <a:blip r:embed="rId3"/>
          <a:stretch>
            <a:fillRect/>
          </a:stretch>
        </p:blipFill>
        <p:spPr>
          <a:xfrm>
            <a:off x="0" y="0"/>
            <a:ext cx="2060452" cy="1144527"/>
          </a:xfrm>
          <a:prstGeom prst="rect">
            <a:avLst/>
          </a:prstGeom>
        </p:spPr>
      </p:pic>
    </p:spTree>
    <p:extLst>
      <p:ext uri="{BB962C8B-B14F-4D97-AF65-F5344CB8AC3E}">
        <p14:creationId xmlns:p14="http://schemas.microsoft.com/office/powerpoint/2010/main" val="107306756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red white and blue flag&#10;&#10;Description automatically generated">
            <a:extLst>
              <a:ext uri="{FF2B5EF4-FFF2-40B4-BE49-F238E27FC236}">
                <a16:creationId xmlns:a16="http://schemas.microsoft.com/office/drawing/2014/main" id="{66750BDA-859F-86BA-6B5A-C4FA01D83784}"/>
              </a:ext>
            </a:extLst>
          </p:cNvPr>
          <p:cNvPicPr>
            <a:picLocks noChangeAspect="1"/>
          </p:cNvPicPr>
          <p:nvPr/>
        </p:nvPicPr>
        <p:blipFill>
          <a:blip r:embed="rId3"/>
          <a:stretch>
            <a:fillRect/>
          </a:stretch>
        </p:blipFill>
        <p:spPr>
          <a:xfrm>
            <a:off x="3033773" y="-660401"/>
            <a:ext cx="6110227" cy="6515101"/>
          </a:xfrm>
          <a:prstGeom prst="rect">
            <a:avLst/>
          </a:prstGeom>
        </p:spPr>
      </p:pic>
      <p:sp>
        <p:nvSpPr>
          <p:cNvPr id="2" name="Footer Placeholder 1">
            <a:extLst>
              <a:ext uri="{FF2B5EF4-FFF2-40B4-BE49-F238E27FC236}">
                <a16:creationId xmlns:a16="http://schemas.microsoft.com/office/drawing/2014/main" id="{50C477CA-281D-CC59-B349-0549ABF2ABDE}"/>
              </a:ext>
            </a:extLst>
          </p:cNvPr>
          <p:cNvSpPr>
            <a:spLocks noGrp="1"/>
          </p:cNvSpPr>
          <p:nvPr>
            <p:ph type="ftr" sz="quarter" idx="3"/>
          </p:nvPr>
        </p:nvSpPr>
        <p:spPr/>
        <p:txBody>
          <a:bodyPr/>
          <a:lstStyle/>
          <a:p>
            <a:r>
              <a:rPr lang="en-US" dirty="0"/>
              <a:t>©2024 Girl Scouts of Orange County. All Rights Reserved.  Not for public distribution.</a:t>
            </a:r>
          </a:p>
        </p:txBody>
      </p:sp>
      <p:sp>
        <p:nvSpPr>
          <p:cNvPr id="3" name="Title 2">
            <a:extLst>
              <a:ext uri="{FF2B5EF4-FFF2-40B4-BE49-F238E27FC236}">
                <a16:creationId xmlns:a16="http://schemas.microsoft.com/office/drawing/2014/main" id="{8AF97DCD-BCA4-798E-B2C0-ACC3B6A0888A}"/>
              </a:ext>
            </a:extLst>
          </p:cNvPr>
          <p:cNvSpPr>
            <a:spLocks noGrp="1"/>
          </p:cNvSpPr>
          <p:nvPr>
            <p:ph type="title"/>
          </p:nvPr>
        </p:nvSpPr>
        <p:spPr>
          <a:xfrm>
            <a:off x="3520387" y="745141"/>
            <a:ext cx="5292933" cy="3548599"/>
          </a:xfrm>
        </p:spPr>
        <p:txBody>
          <a:bodyPr/>
          <a:lstStyle/>
          <a:p>
            <a:pPr algn="l">
              <a:lnSpc>
                <a:spcPct val="150000"/>
              </a:lnSpc>
            </a:pPr>
            <a:r>
              <a:rPr lang="en-US" sz="2400" dirty="0">
                <a:solidFill>
                  <a:srgbClr val="3A3A3A"/>
                </a:solidFill>
                <a:effectLst/>
              </a:rPr>
              <a:t>I pledge allegiance, to the flag</a:t>
            </a:r>
            <a:br>
              <a:rPr lang="en-US" sz="2400" dirty="0">
                <a:solidFill>
                  <a:srgbClr val="3A3A3A"/>
                </a:solidFill>
                <a:effectLst/>
              </a:rPr>
            </a:br>
            <a:r>
              <a:rPr lang="en-US" sz="2400" dirty="0">
                <a:solidFill>
                  <a:srgbClr val="3A3A3A"/>
                </a:solidFill>
              </a:rPr>
              <a:t> </a:t>
            </a:r>
            <a:r>
              <a:rPr lang="en-US" sz="2400" dirty="0">
                <a:solidFill>
                  <a:srgbClr val="3A3A3A"/>
                </a:solidFill>
                <a:effectLst/>
              </a:rPr>
              <a:t>of the United States of America, </a:t>
            </a:r>
            <a:br>
              <a:rPr lang="en-US" sz="2400" dirty="0">
                <a:solidFill>
                  <a:srgbClr val="3A3A3A"/>
                </a:solidFill>
                <a:effectLst/>
              </a:rPr>
            </a:br>
            <a:r>
              <a:rPr lang="en-US" sz="2400" dirty="0">
                <a:solidFill>
                  <a:srgbClr val="3A3A3A"/>
                </a:solidFill>
                <a:effectLst/>
              </a:rPr>
              <a:t>and to the Republic </a:t>
            </a:r>
            <a:br>
              <a:rPr lang="en-US" sz="2400" dirty="0">
                <a:solidFill>
                  <a:srgbClr val="3A3A3A"/>
                </a:solidFill>
                <a:effectLst/>
              </a:rPr>
            </a:br>
            <a:r>
              <a:rPr lang="en-US" sz="2400" dirty="0">
                <a:solidFill>
                  <a:srgbClr val="3A3A3A"/>
                </a:solidFill>
                <a:effectLst/>
              </a:rPr>
              <a:t>for which it stands, </a:t>
            </a:r>
            <a:br>
              <a:rPr lang="en-US" sz="2400" dirty="0">
                <a:solidFill>
                  <a:srgbClr val="3A3A3A"/>
                </a:solidFill>
                <a:effectLst/>
              </a:rPr>
            </a:br>
            <a:r>
              <a:rPr lang="en-US" sz="2400" dirty="0">
                <a:solidFill>
                  <a:srgbClr val="3A3A3A"/>
                </a:solidFill>
                <a:effectLst/>
              </a:rPr>
              <a:t>one Nation under God, indivisible, </a:t>
            </a:r>
            <a:br>
              <a:rPr lang="en-US" sz="2400" dirty="0">
                <a:solidFill>
                  <a:srgbClr val="3A3A3A"/>
                </a:solidFill>
                <a:effectLst/>
              </a:rPr>
            </a:br>
            <a:r>
              <a:rPr lang="en-US" sz="2400" dirty="0">
                <a:solidFill>
                  <a:srgbClr val="3A3A3A"/>
                </a:solidFill>
                <a:effectLst/>
              </a:rPr>
              <a:t>with liberty and justice for all.</a:t>
            </a:r>
            <a:endParaRPr lang="en-US" sz="2400" dirty="0"/>
          </a:p>
        </p:txBody>
      </p:sp>
      <p:sp>
        <p:nvSpPr>
          <p:cNvPr id="14" name="Rectangle 13">
            <a:extLst>
              <a:ext uri="{FF2B5EF4-FFF2-40B4-BE49-F238E27FC236}">
                <a16:creationId xmlns:a16="http://schemas.microsoft.com/office/drawing/2014/main" id="{E1B15238-E2AF-F5AF-7285-CBDE937AF82B}"/>
              </a:ext>
            </a:extLst>
          </p:cNvPr>
          <p:cNvSpPr/>
          <p:nvPr/>
        </p:nvSpPr>
        <p:spPr>
          <a:xfrm>
            <a:off x="3410161" y="694967"/>
            <a:ext cx="5513386" cy="3753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4">
            <a:extLst>
              <a:ext uri="{FF2B5EF4-FFF2-40B4-BE49-F238E27FC236}">
                <a16:creationId xmlns:a16="http://schemas.microsoft.com/office/drawing/2014/main" id="{7AF00792-A759-C19A-6F8F-748A490D85A7}"/>
              </a:ext>
            </a:extLst>
          </p:cNvPr>
          <p:cNvSpPr txBox="1">
            <a:spLocks/>
          </p:cNvSpPr>
          <p:nvPr/>
        </p:nvSpPr>
        <p:spPr>
          <a:xfrm>
            <a:off x="0" y="1709045"/>
            <a:ext cx="3031804" cy="1547588"/>
          </a:xfrm>
          <a:prstGeom prst="rect">
            <a:avLst/>
          </a:prstGeom>
        </p:spPr>
        <p:txBody>
          <a:bodyPr vert="horz" lIns="182880" tIns="45720" rIns="182880" bIns="45720" rtlCol="0" anchor="ctr">
            <a:noAutofit/>
          </a:bodyPr>
          <a:lstStyle>
            <a:lvl1pPr marL="0" marR="0" indent="0" algn="ctr" defTabSz="685783" rtl="0" eaLnBrk="1" fontAlgn="auto" latinLnBrk="0" hangingPunct="1">
              <a:lnSpc>
                <a:spcPct val="90000"/>
              </a:lnSpc>
              <a:spcBef>
                <a:spcPct val="0"/>
              </a:spcBef>
              <a:spcAft>
                <a:spcPts val="0"/>
              </a:spcAft>
              <a:buClrTx/>
              <a:buSzTx/>
              <a:buFontTx/>
              <a:buNone/>
              <a:tabLst/>
              <a:defRPr lang="en-US" sz="1600" b="0" i="0" kern="1200" smtClean="0">
                <a:solidFill>
                  <a:schemeClr val="tx1"/>
                </a:solidFill>
                <a:effectLst/>
                <a:latin typeface="Girl Scout Text Book" panose="02020003000000000000" pitchFamily="18" charset="0"/>
                <a:ea typeface="+mj-ea"/>
                <a:cs typeface="+mj-cs"/>
              </a:defRPr>
            </a:lvl1pPr>
          </a:lstStyle>
          <a:p>
            <a:r>
              <a:rPr lang="en-US" sz="4000" dirty="0">
                <a:latin typeface="+mn-lt"/>
              </a:rPr>
              <a:t>Pledge of </a:t>
            </a:r>
          </a:p>
          <a:p>
            <a:r>
              <a:rPr lang="en-US" sz="4000" dirty="0">
                <a:latin typeface="+mn-lt"/>
              </a:rPr>
              <a:t>Allegiance</a:t>
            </a:r>
          </a:p>
        </p:txBody>
      </p:sp>
      <p:pic>
        <p:nvPicPr>
          <p:cNvPr id="5" name="Picture 4" descr="A green and black background&#10;&#10;Description automatically generated">
            <a:extLst>
              <a:ext uri="{FF2B5EF4-FFF2-40B4-BE49-F238E27FC236}">
                <a16:creationId xmlns:a16="http://schemas.microsoft.com/office/drawing/2014/main" id="{52F7AC5B-089F-C3B1-5A0D-3C61DBF51CAB}"/>
              </a:ext>
            </a:extLst>
          </p:cNvPr>
          <p:cNvPicPr>
            <a:picLocks noChangeAspect="1"/>
          </p:cNvPicPr>
          <p:nvPr/>
        </p:nvPicPr>
        <p:blipFill>
          <a:blip r:embed="rId4"/>
          <a:stretch>
            <a:fillRect/>
          </a:stretch>
        </p:blipFill>
        <p:spPr>
          <a:xfrm>
            <a:off x="7901" y="5"/>
            <a:ext cx="2060452" cy="1144527"/>
          </a:xfrm>
          <a:prstGeom prst="rect">
            <a:avLst/>
          </a:prstGeom>
        </p:spPr>
      </p:pic>
      <p:sp>
        <p:nvSpPr>
          <p:cNvPr id="6" name="Title 2">
            <a:extLst>
              <a:ext uri="{FF2B5EF4-FFF2-40B4-BE49-F238E27FC236}">
                <a16:creationId xmlns:a16="http://schemas.microsoft.com/office/drawing/2014/main" id="{97D3A0EC-E419-BD3C-AA1C-BDAB7FE47BAD}"/>
              </a:ext>
            </a:extLst>
          </p:cNvPr>
          <p:cNvSpPr txBox="1">
            <a:spLocks/>
          </p:cNvSpPr>
          <p:nvPr/>
        </p:nvSpPr>
        <p:spPr>
          <a:xfrm>
            <a:off x="3520387" y="797449"/>
            <a:ext cx="5292933" cy="3548599"/>
          </a:xfrm>
          <a:prstGeom prst="rect">
            <a:avLst/>
          </a:prstGeom>
        </p:spPr>
        <p:txBody>
          <a:bodyPr vert="horz" lIns="182880" tIns="45720" rIns="182880" bIns="45720" rtlCol="0" anchor="ctr">
            <a:noAutofit/>
          </a:bodyPr>
          <a:lstStyle>
            <a:lvl1pPr marL="0" marR="0" indent="0" algn="ctr" defTabSz="685783" rtl="0" eaLnBrk="1" fontAlgn="auto" latinLnBrk="0" hangingPunct="1">
              <a:lnSpc>
                <a:spcPct val="90000"/>
              </a:lnSpc>
              <a:spcBef>
                <a:spcPct val="0"/>
              </a:spcBef>
              <a:spcAft>
                <a:spcPts val="0"/>
              </a:spcAft>
              <a:buClrTx/>
              <a:buSzTx/>
              <a:buFontTx/>
              <a:buNone/>
              <a:tabLst/>
              <a:defRPr lang="en-US" sz="1600" b="0" i="0" kern="1200" smtClean="0">
                <a:solidFill>
                  <a:schemeClr val="tx1"/>
                </a:solidFill>
                <a:effectLst/>
                <a:latin typeface="Girl Scout Text Book" panose="02020003000000000000" pitchFamily="18" charset="0"/>
                <a:ea typeface="+mj-ea"/>
                <a:cs typeface="+mj-cs"/>
              </a:defRPr>
            </a:lvl1pPr>
          </a:lstStyle>
          <a:p>
            <a:pPr algn="l">
              <a:lnSpc>
                <a:spcPct val="150000"/>
              </a:lnSpc>
            </a:pPr>
            <a:r>
              <a:rPr lang="en-US" sz="2400" dirty="0">
                <a:solidFill>
                  <a:srgbClr val="3A3A3A"/>
                </a:solidFill>
                <a:latin typeface="+mn-lt"/>
              </a:rPr>
              <a:t>I pledge allegiance to the flag </a:t>
            </a:r>
          </a:p>
          <a:p>
            <a:pPr algn="l">
              <a:lnSpc>
                <a:spcPct val="150000"/>
              </a:lnSpc>
            </a:pPr>
            <a:r>
              <a:rPr lang="en-US" sz="2400" dirty="0">
                <a:solidFill>
                  <a:srgbClr val="3A3A3A"/>
                </a:solidFill>
                <a:latin typeface="+mn-lt"/>
              </a:rPr>
              <a:t>of the United States of America, and to the Republic </a:t>
            </a:r>
          </a:p>
          <a:p>
            <a:pPr algn="l">
              <a:lnSpc>
                <a:spcPct val="150000"/>
              </a:lnSpc>
            </a:pPr>
            <a:r>
              <a:rPr lang="en-US" sz="2400" dirty="0">
                <a:solidFill>
                  <a:srgbClr val="3A3A3A"/>
                </a:solidFill>
                <a:latin typeface="+mn-lt"/>
              </a:rPr>
              <a:t>for which it stands, </a:t>
            </a:r>
            <a:br>
              <a:rPr lang="en-US" sz="2400" dirty="0">
                <a:solidFill>
                  <a:srgbClr val="3A3A3A"/>
                </a:solidFill>
                <a:latin typeface="+mn-lt"/>
              </a:rPr>
            </a:br>
            <a:r>
              <a:rPr lang="en-US" sz="2400" dirty="0">
                <a:solidFill>
                  <a:srgbClr val="3A3A3A"/>
                </a:solidFill>
                <a:latin typeface="+mn-lt"/>
              </a:rPr>
              <a:t>one Nation under God, indivisible, </a:t>
            </a:r>
          </a:p>
          <a:p>
            <a:pPr algn="l">
              <a:lnSpc>
                <a:spcPct val="150000"/>
              </a:lnSpc>
            </a:pPr>
            <a:r>
              <a:rPr lang="en-US" sz="2400" dirty="0">
                <a:solidFill>
                  <a:srgbClr val="3A3A3A"/>
                </a:solidFill>
                <a:latin typeface="+mn-lt"/>
              </a:rPr>
              <a:t>with liberty and justice for all.</a:t>
            </a:r>
            <a:endParaRPr lang="en-US" sz="2400" dirty="0">
              <a:latin typeface="+mn-lt"/>
            </a:endParaRPr>
          </a:p>
        </p:txBody>
      </p:sp>
    </p:spTree>
    <p:extLst>
      <p:ext uri="{BB962C8B-B14F-4D97-AF65-F5344CB8AC3E}">
        <p14:creationId xmlns:p14="http://schemas.microsoft.com/office/powerpoint/2010/main" val="3898596248"/>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84CC0E7-671B-D64F-9AC9-1C91267901F9}"/>
              </a:ext>
            </a:extLst>
          </p:cNvPr>
          <p:cNvSpPr>
            <a:spLocks noGrp="1"/>
          </p:cNvSpPr>
          <p:nvPr>
            <p:ph type="ftr" sz="quarter" idx="3"/>
          </p:nvPr>
        </p:nvSpPr>
        <p:spPr/>
        <p:txBody>
          <a:bodyPr/>
          <a:lstStyle/>
          <a:p>
            <a:r>
              <a:rPr lang="en-US" dirty="0"/>
              <a:t>©2024 Girl Scouts of Orange County. All Rights Reserved.  Not for public distribution.</a:t>
            </a:r>
          </a:p>
        </p:txBody>
      </p:sp>
      <p:sp>
        <p:nvSpPr>
          <p:cNvPr id="5" name="Title 4">
            <a:extLst>
              <a:ext uri="{FF2B5EF4-FFF2-40B4-BE49-F238E27FC236}">
                <a16:creationId xmlns:a16="http://schemas.microsoft.com/office/drawing/2014/main" id="{2A771C13-C625-564D-84EC-B6C0C79B0F8D}"/>
              </a:ext>
            </a:extLst>
          </p:cNvPr>
          <p:cNvSpPr>
            <a:spLocks noGrp="1"/>
          </p:cNvSpPr>
          <p:nvPr>
            <p:ph type="title"/>
          </p:nvPr>
        </p:nvSpPr>
        <p:spPr>
          <a:xfrm>
            <a:off x="171449" y="2226749"/>
            <a:ext cx="4237781" cy="690002"/>
          </a:xfrm>
        </p:spPr>
        <p:txBody>
          <a:bodyPr/>
          <a:lstStyle/>
          <a:p>
            <a:r>
              <a:rPr lang="en-US" dirty="0">
                <a:latin typeface="+mn-lt"/>
              </a:rPr>
              <a:t>Thank You</a:t>
            </a:r>
          </a:p>
        </p:txBody>
      </p:sp>
    </p:spTree>
    <p:extLst>
      <p:ext uri="{BB962C8B-B14F-4D97-AF65-F5344CB8AC3E}">
        <p14:creationId xmlns:p14="http://schemas.microsoft.com/office/powerpoint/2010/main" val="385018031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DAE15-727C-BFF8-714A-2119EFF52FD9}"/>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BAE2CFD4-0937-AB98-761E-C3CBB28C1EFD}"/>
              </a:ext>
            </a:extLst>
          </p:cNvPr>
          <p:cNvSpPr>
            <a:spLocks noGrp="1"/>
          </p:cNvSpPr>
          <p:nvPr>
            <p:ph type="ftr" sz="quarter" idx="3"/>
          </p:nvPr>
        </p:nvSpPr>
        <p:spPr/>
        <p:txBody>
          <a:bodyPr/>
          <a:lstStyle/>
          <a:p>
            <a:r>
              <a:rPr lang="en-US" dirty="0"/>
              <a:t>©2024 Girl Scouts of Orange County. All Rights Reserved.  Not for public distribution.</a:t>
            </a:r>
          </a:p>
        </p:txBody>
      </p:sp>
      <p:sp>
        <p:nvSpPr>
          <p:cNvPr id="5" name="Title 4">
            <a:extLst>
              <a:ext uri="{FF2B5EF4-FFF2-40B4-BE49-F238E27FC236}">
                <a16:creationId xmlns:a16="http://schemas.microsoft.com/office/drawing/2014/main" id="{14702BB7-E013-8D29-7CF2-C60E96858B5D}"/>
              </a:ext>
            </a:extLst>
          </p:cNvPr>
          <p:cNvSpPr>
            <a:spLocks noGrp="1"/>
          </p:cNvSpPr>
          <p:nvPr>
            <p:ph type="title"/>
          </p:nvPr>
        </p:nvSpPr>
        <p:spPr>
          <a:xfrm>
            <a:off x="4654550" y="1699785"/>
            <a:ext cx="4406899" cy="1743930"/>
          </a:xfrm>
        </p:spPr>
        <p:txBody>
          <a:bodyPr/>
          <a:lstStyle/>
          <a:p>
            <a:pPr algn="ctr"/>
            <a:r>
              <a:rPr lang="en-US" sz="4800" dirty="0">
                <a:latin typeface="+mn-lt"/>
              </a:rPr>
              <a:t>Girl Scout Promise &amp; Law</a:t>
            </a:r>
          </a:p>
        </p:txBody>
      </p:sp>
      <p:pic>
        <p:nvPicPr>
          <p:cNvPr id="2" name="Picture 1" descr="A green and black background&#10;&#10;Description automatically generated">
            <a:extLst>
              <a:ext uri="{FF2B5EF4-FFF2-40B4-BE49-F238E27FC236}">
                <a16:creationId xmlns:a16="http://schemas.microsoft.com/office/drawing/2014/main" id="{C65402FA-6D90-42C3-1086-B5CE3F2A7836}"/>
              </a:ext>
            </a:extLst>
          </p:cNvPr>
          <p:cNvPicPr>
            <a:picLocks noChangeAspect="1"/>
          </p:cNvPicPr>
          <p:nvPr/>
        </p:nvPicPr>
        <p:blipFill>
          <a:blip r:embed="rId3"/>
          <a:stretch>
            <a:fillRect/>
          </a:stretch>
        </p:blipFill>
        <p:spPr>
          <a:xfrm>
            <a:off x="4572000" y="0"/>
            <a:ext cx="2060452" cy="1144527"/>
          </a:xfrm>
          <a:prstGeom prst="rect">
            <a:avLst/>
          </a:prstGeom>
        </p:spPr>
      </p:pic>
    </p:spTree>
    <p:extLst>
      <p:ext uri="{BB962C8B-B14F-4D97-AF65-F5344CB8AC3E}">
        <p14:creationId xmlns:p14="http://schemas.microsoft.com/office/powerpoint/2010/main" val="257604960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7F1BC9A-28F0-4602-8F40-311A7954AC6B}"/>
              </a:ext>
            </a:extLst>
          </p:cNvPr>
          <p:cNvSpPr>
            <a:spLocks noGrp="1"/>
          </p:cNvSpPr>
          <p:nvPr>
            <p:ph type="ftr" sz="quarter" idx="3"/>
          </p:nvPr>
        </p:nvSpPr>
        <p:spPr/>
        <p:txBody>
          <a:bodyPr/>
          <a:lstStyle/>
          <a:p>
            <a:r>
              <a:rPr lang="en-US" dirty="0"/>
              <a:t>©2024 Girl Scouts of Orange County. All Rights Reserved.  Not for public distribution.</a:t>
            </a:r>
          </a:p>
        </p:txBody>
      </p:sp>
      <p:sp>
        <p:nvSpPr>
          <p:cNvPr id="4" name="Text Placeholder 3">
            <a:extLst>
              <a:ext uri="{FF2B5EF4-FFF2-40B4-BE49-F238E27FC236}">
                <a16:creationId xmlns:a16="http://schemas.microsoft.com/office/drawing/2014/main" id="{4BD1BE37-C3C2-4E75-9347-85B722A0D3BE}"/>
              </a:ext>
            </a:extLst>
          </p:cNvPr>
          <p:cNvSpPr>
            <a:spLocks noGrp="1"/>
          </p:cNvSpPr>
          <p:nvPr>
            <p:ph type="body" sz="quarter" idx="15"/>
          </p:nvPr>
        </p:nvSpPr>
        <p:spPr>
          <a:xfrm>
            <a:off x="4646341" y="2016375"/>
            <a:ext cx="4333013" cy="2919898"/>
          </a:xfrm>
        </p:spPr>
        <p:txBody>
          <a:bodyPr/>
          <a:lstStyle/>
          <a:p>
            <a:pPr algn="ctr">
              <a:lnSpc>
                <a:spcPct val="110000"/>
              </a:lnSpc>
            </a:pPr>
            <a:endParaRPr lang="en-US" sz="1650" dirty="0">
              <a:latin typeface="+mn-lt"/>
            </a:endParaRPr>
          </a:p>
          <a:p>
            <a:pPr algn="ctr">
              <a:lnSpc>
                <a:spcPct val="110000"/>
              </a:lnSpc>
            </a:pPr>
            <a:r>
              <a:rPr lang="en-US" sz="2000" dirty="0">
                <a:latin typeface="+mn-lt"/>
              </a:rPr>
              <a:t>On my honor, I will try:</a:t>
            </a:r>
          </a:p>
          <a:p>
            <a:pPr algn="ctr">
              <a:lnSpc>
                <a:spcPct val="110000"/>
              </a:lnSpc>
            </a:pPr>
            <a:r>
              <a:rPr lang="en-US" sz="2000" dirty="0">
                <a:latin typeface="+mn-lt"/>
              </a:rPr>
              <a:t>   To serve God* and my country,</a:t>
            </a:r>
          </a:p>
          <a:p>
            <a:pPr algn="ctr">
              <a:lnSpc>
                <a:spcPct val="110000"/>
              </a:lnSpc>
            </a:pPr>
            <a:r>
              <a:rPr lang="en-US" sz="2000" dirty="0">
                <a:latin typeface="+mn-lt"/>
              </a:rPr>
              <a:t>    To help people at all times, </a:t>
            </a:r>
          </a:p>
          <a:p>
            <a:pPr algn="ctr">
              <a:lnSpc>
                <a:spcPct val="110000"/>
              </a:lnSpc>
            </a:pPr>
            <a:r>
              <a:rPr lang="en-US" sz="2000" dirty="0">
                <a:latin typeface="+mn-lt"/>
              </a:rPr>
              <a:t>    And to live by the Girl Scout Law</a:t>
            </a:r>
            <a:br>
              <a:rPr lang="en-US" sz="1650" dirty="0">
                <a:latin typeface="+mn-lt"/>
              </a:rPr>
            </a:br>
            <a:endParaRPr lang="en-US" sz="1650" dirty="0">
              <a:latin typeface="+mn-lt"/>
            </a:endParaRPr>
          </a:p>
          <a:p>
            <a:pPr algn="ctr">
              <a:lnSpc>
                <a:spcPct val="110000"/>
              </a:lnSpc>
            </a:pPr>
            <a:r>
              <a:rPr lang="en-US" sz="900" dirty="0">
                <a:latin typeface="+mn-lt"/>
              </a:rPr>
              <a:t>*Girl Scouts of the USA makes no attempt to define or interpret the word “God” in the Girl Scout Promise. It looks to individual members to establish for themselves the nature of their spiritual beliefs. When making the Girl Scout Promise, individuals may substitute wording appropriate to their own spiritual beliefs for the word “God.”</a:t>
            </a:r>
            <a:endParaRPr lang="en-US" dirty="0">
              <a:latin typeface="+mn-lt"/>
            </a:endParaRPr>
          </a:p>
        </p:txBody>
      </p:sp>
      <p:sp>
        <p:nvSpPr>
          <p:cNvPr id="3" name="Title 2">
            <a:extLst>
              <a:ext uri="{FF2B5EF4-FFF2-40B4-BE49-F238E27FC236}">
                <a16:creationId xmlns:a16="http://schemas.microsoft.com/office/drawing/2014/main" id="{69D7C8AD-1BA9-495C-8B46-AD0438D51FDB}"/>
              </a:ext>
            </a:extLst>
          </p:cNvPr>
          <p:cNvSpPr>
            <a:spLocks noGrp="1"/>
          </p:cNvSpPr>
          <p:nvPr>
            <p:ph type="title"/>
          </p:nvPr>
        </p:nvSpPr>
        <p:spPr>
          <a:xfrm>
            <a:off x="4743451" y="731523"/>
            <a:ext cx="4237781" cy="1440531"/>
          </a:xfrm>
        </p:spPr>
        <p:txBody>
          <a:bodyPr/>
          <a:lstStyle/>
          <a:p>
            <a:pPr algn="ctr"/>
            <a:r>
              <a:rPr lang="en-US" sz="3200" b="1" dirty="0">
                <a:latin typeface="+mn-lt"/>
              </a:rPr>
              <a:t>Girl Scout </a:t>
            </a:r>
            <a:br>
              <a:rPr lang="en-US" sz="3200" b="1" dirty="0">
                <a:latin typeface="+mn-lt"/>
              </a:rPr>
            </a:br>
            <a:r>
              <a:rPr lang="en-US" sz="3200" b="1" dirty="0">
                <a:latin typeface="+mn-lt"/>
              </a:rPr>
              <a:t>Promise</a:t>
            </a:r>
          </a:p>
        </p:txBody>
      </p:sp>
      <p:pic>
        <p:nvPicPr>
          <p:cNvPr id="5" name="Picture 4" descr="A green and black background&#10;&#10;Description automatically generated">
            <a:extLst>
              <a:ext uri="{FF2B5EF4-FFF2-40B4-BE49-F238E27FC236}">
                <a16:creationId xmlns:a16="http://schemas.microsoft.com/office/drawing/2014/main" id="{8984B987-DD7B-DE49-D412-375060D8EFA7}"/>
              </a:ext>
            </a:extLst>
          </p:cNvPr>
          <p:cNvPicPr>
            <a:picLocks noChangeAspect="1"/>
          </p:cNvPicPr>
          <p:nvPr/>
        </p:nvPicPr>
        <p:blipFill>
          <a:blip r:embed="rId3"/>
          <a:stretch>
            <a:fillRect/>
          </a:stretch>
        </p:blipFill>
        <p:spPr>
          <a:xfrm>
            <a:off x="4572000" y="0"/>
            <a:ext cx="2060452" cy="1144527"/>
          </a:xfrm>
          <a:prstGeom prst="rect">
            <a:avLst/>
          </a:prstGeom>
        </p:spPr>
      </p:pic>
    </p:spTree>
    <p:extLst>
      <p:ext uri="{BB962C8B-B14F-4D97-AF65-F5344CB8AC3E}">
        <p14:creationId xmlns:p14="http://schemas.microsoft.com/office/powerpoint/2010/main" val="3824992775"/>
      </p:ext>
    </p:extLst>
  </p:cSld>
  <p:clrMapOvr>
    <a:masterClrMapping/>
  </p:clrMapOvr>
  <p:transition>
    <p:fade/>
  </p:transition>
</p:sld>
</file>

<file path=ppt/theme/theme1.xml><?xml version="1.0" encoding="utf-8"?>
<a:theme xmlns:a="http://schemas.openxmlformats.org/drawingml/2006/main" name="GS Purple Theme">
  <a:themeElements>
    <a:clrScheme name="Custom 32">
      <a:dk1>
        <a:srgbClr val="000000"/>
      </a:dk1>
      <a:lt1>
        <a:srgbClr val="FEFFFF"/>
      </a:lt1>
      <a:dk2>
        <a:srgbClr val="D9D9D9"/>
      </a:dk2>
      <a:lt2>
        <a:srgbClr val="A8A8A8"/>
      </a:lt2>
      <a:accent1>
        <a:srgbClr val="CCB3FA"/>
      </a:accent1>
      <a:accent2>
        <a:srgbClr val="00B351"/>
      </a:accent2>
      <a:accent3>
        <a:srgbClr val="005640"/>
      </a:accent3>
      <a:accent4>
        <a:srgbClr val="D9D9D9"/>
      </a:accent4>
      <a:accent5>
        <a:srgbClr val="D9D9D9"/>
      </a:accent5>
      <a:accent6>
        <a:srgbClr val="D9D9D9"/>
      </a:accent6>
      <a:hlink>
        <a:srgbClr val="0072FF"/>
      </a:hlink>
      <a:folHlink>
        <a:srgbClr val="954F72"/>
      </a:folHlink>
    </a:clrScheme>
    <a:fontScheme name="Custom 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vert="horz" wrap="square" lIns="91440" tIns="45720" rIns="91440" bIns="45720" rtlCol="0" anchor="ctr">
        <a:no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S Blue Theme">
  <a:themeElements>
    <a:clrScheme name="Custom 33">
      <a:dk1>
        <a:srgbClr val="000000"/>
      </a:dk1>
      <a:lt1>
        <a:srgbClr val="FEFFFF"/>
      </a:lt1>
      <a:dk2>
        <a:srgbClr val="D9D9D9"/>
      </a:dk2>
      <a:lt2>
        <a:srgbClr val="A8A8A8"/>
      </a:lt2>
      <a:accent1>
        <a:srgbClr val="A0DEF1"/>
      </a:accent1>
      <a:accent2>
        <a:srgbClr val="00B351"/>
      </a:accent2>
      <a:accent3>
        <a:srgbClr val="004886"/>
      </a:accent3>
      <a:accent4>
        <a:srgbClr val="D9D9D9"/>
      </a:accent4>
      <a:accent5>
        <a:srgbClr val="D9D9D9"/>
      </a:accent5>
      <a:accent6>
        <a:srgbClr val="D9D9D9"/>
      </a:accent6>
      <a:hlink>
        <a:srgbClr val="0072FF"/>
      </a:hlink>
      <a:folHlink>
        <a:srgbClr val="954F72"/>
      </a:folHlink>
    </a:clrScheme>
    <a:fontScheme name="Custom 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vert="horz" wrap="square" lIns="91440" tIns="45720" rIns="91440" bIns="45720" rtlCol="0" anchor="ctr">
        <a:no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S Green Theme">
  <a:themeElements>
    <a:clrScheme name="Custom 34">
      <a:dk1>
        <a:srgbClr val="000000"/>
      </a:dk1>
      <a:lt1>
        <a:srgbClr val="FEFFFF"/>
      </a:lt1>
      <a:dk2>
        <a:srgbClr val="D9D9D9"/>
      </a:dk2>
      <a:lt2>
        <a:srgbClr val="A8A8A8"/>
      </a:lt2>
      <a:accent1>
        <a:srgbClr val="D5F267"/>
      </a:accent1>
      <a:accent2>
        <a:srgbClr val="00B351"/>
      </a:accent2>
      <a:accent3>
        <a:srgbClr val="005640"/>
      </a:accent3>
      <a:accent4>
        <a:srgbClr val="D9D9D9"/>
      </a:accent4>
      <a:accent5>
        <a:srgbClr val="D9D9D9"/>
      </a:accent5>
      <a:accent6>
        <a:srgbClr val="D9D9D9"/>
      </a:accent6>
      <a:hlink>
        <a:srgbClr val="0072FF"/>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ln>
          <a:noFill/>
        </a:ln>
      </a:spPr>
      <a:bodyPr vert="horz" wrap="square" lIns="91440" tIns="45720" rIns="91440" bIns="45720" rtlCol="0" anchor="ctr">
        <a:no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ac4302a-9477-48cf-9956-107abda87a96" xsi:nil="true"/>
    <lcf76f155ced4ddcb4097134ff3c332f xmlns="f46d6594-dd67-4823-899b-d9613df9fe2b">
      <Terms xmlns="http://schemas.microsoft.com/office/infopath/2007/PartnerControls"/>
    </lcf76f155ced4ddcb4097134ff3c332f>
    <size xmlns="f46d6594-dd67-4823-899b-d9613df9fe2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8C3260AE62C984AB005A2DC538D2247" ma:contentTypeVersion="19" ma:contentTypeDescription="Create a new document." ma:contentTypeScope="" ma:versionID="0e168bdc78209ac0f2c36e0a0d7aed85">
  <xsd:schema xmlns:xsd="http://www.w3.org/2001/XMLSchema" xmlns:xs="http://www.w3.org/2001/XMLSchema" xmlns:p="http://schemas.microsoft.com/office/2006/metadata/properties" xmlns:ns2="1ac4302a-9477-48cf-9956-107abda87a96" xmlns:ns3="f46d6594-dd67-4823-899b-d9613df9fe2b" targetNamespace="http://schemas.microsoft.com/office/2006/metadata/properties" ma:root="true" ma:fieldsID="201ec4638f4ba4b925e243b3a7d84134" ns2:_="" ns3:_="">
    <xsd:import namespace="1ac4302a-9477-48cf-9956-107abda87a96"/>
    <xsd:import namespace="f46d6594-dd67-4823-899b-d9613df9fe2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element ref="ns3:lcf76f155ced4ddcb4097134ff3c332f" minOccurs="0"/>
                <xsd:element ref="ns2:TaxCatchAll" minOccurs="0"/>
                <xsd:element ref="ns3:size"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c4302a-9477-48cf-9956-107abda87a9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574ded42-94a6-4452-978a-9c19c31d9601}" ma:internalName="TaxCatchAll" ma:showField="CatchAllData" ma:web="1ac4302a-9477-48cf-9956-107abda87a9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46d6594-dd67-4823-899b-d9613df9fe2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f2ddead-8cf2-4567-a42b-19a5aff5f912" ma:termSetId="09814cd3-568e-fe90-9814-8d621ff8fb84" ma:anchorId="fba54fb3-c3e1-fe81-a776-ca4b69148c4d" ma:open="true" ma:isKeyword="false">
      <xsd:complexType>
        <xsd:sequence>
          <xsd:element ref="pc:Terms" minOccurs="0" maxOccurs="1"/>
        </xsd:sequence>
      </xsd:complexType>
    </xsd:element>
    <xsd:element name="size" ma:index="23" nillable="true" ma:displayName="size" ma:format="$123,456.00 (United States)" ma:LCID="1033" ma:internalName="size">
      <xsd:simpleType>
        <xsd:restriction base="dms:Currency"/>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B59F3C-6842-4B00-AE03-33F179A64A0C}">
  <ds:schemaRefs>
    <ds:schemaRef ds:uri="http://purl.org/dc/elements/1.1/"/>
    <ds:schemaRef ds:uri="http://schemas.microsoft.com/office/2006/metadata/properties"/>
    <ds:schemaRef ds:uri="http://purl.org/dc/terms/"/>
    <ds:schemaRef ds:uri="67b32638-f2cd-4105-a337-f192e3794649"/>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1ac4302a-9477-48cf-9956-107abda87a96"/>
    <ds:schemaRef ds:uri="http://www.w3.org/XML/1998/namespace"/>
    <ds:schemaRef ds:uri="f46d6594-dd67-4823-899b-d9613df9fe2b"/>
  </ds:schemaRefs>
</ds:datastoreItem>
</file>

<file path=customXml/itemProps2.xml><?xml version="1.0" encoding="utf-8"?>
<ds:datastoreItem xmlns:ds="http://schemas.openxmlformats.org/officeDocument/2006/customXml" ds:itemID="{3F3600C9-2123-4773-9D2D-4F27F5CAFC7A}">
  <ds:schemaRefs>
    <ds:schemaRef ds:uri="http://schemas.microsoft.com/sharepoint/v3/contenttype/forms"/>
  </ds:schemaRefs>
</ds:datastoreItem>
</file>

<file path=customXml/itemProps3.xml><?xml version="1.0" encoding="utf-8"?>
<ds:datastoreItem xmlns:ds="http://schemas.openxmlformats.org/officeDocument/2006/customXml" ds:itemID="{1289620B-8FC5-4AA1-9B09-2ADB7342EA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c4302a-9477-48cf-9956-107abda87a96"/>
    <ds:schemaRef ds:uri="f46d6594-dd67-4823-899b-d9613df9fe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147460</TotalTime>
  <Words>6909</Words>
  <Application>Microsoft Office PowerPoint</Application>
  <PresentationFormat>On-screen Show (16:9)</PresentationFormat>
  <Paragraphs>858</Paragraphs>
  <Slides>70</Slides>
  <Notes>68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70</vt:i4>
      </vt:variant>
    </vt:vector>
  </HeadingPairs>
  <TitlesOfParts>
    <vt:vector size="81" baseType="lpstr">
      <vt:lpstr>Arial</vt:lpstr>
      <vt:lpstr>Girl Scout Text Book</vt:lpstr>
      <vt:lpstr>Palatino Linotype</vt:lpstr>
      <vt:lpstr>Calibri</vt:lpstr>
      <vt:lpstr>Segoe UI</vt:lpstr>
      <vt:lpstr>Times New Roman</vt:lpstr>
      <vt:lpstr>Girl Scout Display Light</vt:lpstr>
      <vt:lpstr>WordVisi_MSFontService</vt:lpstr>
      <vt:lpstr>GS Purple Theme</vt:lpstr>
      <vt:lpstr>GS Blue Theme</vt:lpstr>
      <vt:lpstr>GS Green Theme</vt:lpstr>
      <vt:lpstr>PowerPoint Presentation</vt:lpstr>
      <vt:lpstr>PowerPoint Presentation</vt:lpstr>
      <vt:lpstr>PowerPoint Presentation</vt:lpstr>
      <vt:lpstr>PowerPoint Presentation</vt:lpstr>
      <vt:lpstr>Service Unit Recognition Event</vt:lpstr>
      <vt:lpstr>Flag Patrol</vt:lpstr>
      <vt:lpstr>I pledge allegiance, to the flag  of the United States of America,  and to the Republic  for which it stands,  one Nation under God, indivisible,  with liberty and justice for all.</vt:lpstr>
      <vt:lpstr>Girl Scout Promise &amp; Law</vt:lpstr>
      <vt:lpstr>Girl Scout  Promise</vt:lpstr>
      <vt:lpstr>Girl Scout Law</vt:lpstr>
      <vt:lpstr>Service Unit Recognition Event</vt:lpstr>
      <vt:lpstr>Emcee 1 Name &amp;   Emcee 2 Name</vt:lpstr>
      <vt:lpstr>Service Unit Recognition Event</vt:lpstr>
      <vt:lpstr>Native Lands Acknowledgement</vt:lpstr>
      <vt:lpstr>Service Unit Recognition Event</vt:lpstr>
      <vt:lpstr>Orange Owl</vt:lpstr>
      <vt:lpstr>PowerPoint Presentation</vt:lpstr>
      <vt:lpstr>Spotlight Award</vt:lpstr>
      <vt:lpstr>PowerPoint Presentation</vt:lpstr>
      <vt:lpstr>Service Unit Recognition Event</vt:lpstr>
      <vt:lpstr>Highest Awards</vt:lpstr>
      <vt:lpstr>Bronze Award</vt:lpstr>
      <vt:lpstr>PowerPoint Presentation</vt:lpstr>
      <vt:lpstr>Silver  Award</vt:lpstr>
      <vt:lpstr>PowerPoint Presentation</vt:lpstr>
      <vt:lpstr>Gold  Award</vt:lpstr>
      <vt:lpstr>Gold Award Girl Scouts</vt:lpstr>
      <vt:lpstr>Faith  Awards</vt:lpstr>
      <vt:lpstr>PowerPoint Presentation</vt:lpstr>
      <vt:lpstr>Mentoring Awards</vt:lpstr>
      <vt:lpstr>Service Unit Recognition Event</vt:lpstr>
      <vt:lpstr>Ten Year  Award</vt:lpstr>
      <vt:lpstr>Membership Numeral Guard Pins</vt:lpstr>
      <vt:lpstr>PowerPoint Presentation</vt:lpstr>
      <vt:lpstr>PowerPoint Presentation</vt:lpstr>
      <vt:lpstr>PowerPoint Presentation</vt:lpstr>
      <vt:lpstr>PowerPoint Presentation</vt:lpstr>
      <vt:lpstr>PowerPoint Presentation</vt:lpstr>
      <vt:lpstr>PowerPoint Presentation</vt:lpstr>
      <vt:lpstr>Membership Numeral Guard Pins</vt:lpstr>
      <vt:lpstr>Appreciation Pin</vt:lpstr>
      <vt:lpstr>PowerPoint Presentation</vt:lpstr>
      <vt:lpstr>Appreciation Pin</vt:lpstr>
      <vt:lpstr>Graduating  Girl Scouts</vt:lpstr>
      <vt:lpstr>Service Unit Recognition Event</vt:lpstr>
      <vt:lpstr>Bridge to Adult  Girl Scouts</vt:lpstr>
      <vt:lpstr>Service Unit Recognition Event</vt:lpstr>
      <vt:lpstr>&lt;Speaker Name&gt;</vt:lpstr>
      <vt:lpstr>Juliette Low Spirit of  Girl Scouting</vt:lpstr>
      <vt:lpstr>PowerPoint Presentation</vt:lpstr>
      <vt:lpstr>PowerPoint Presentation</vt:lpstr>
      <vt:lpstr>Juliette Low Spirit of  Girl Scouting</vt:lpstr>
      <vt:lpstr>Service Unit Recognition Event</vt:lpstr>
      <vt:lpstr>Honor Pin</vt:lpstr>
      <vt:lpstr>PowerPoint Presentation</vt:lpstr>
      <vt:lpstr>PowerPoint Presentation</vt:lpstr>
      <vt:lpstr>Honor Pin</vt:lpstr>
      <vt:lpstr>&lt;Speaker Name&gt;</vt:lpstr>
      <vt:lpstr>Outstanding Senior</vt:lpstr>
      <vt:lpstr>PowerPoint Presentation</vt:lpstr>
      <vt:lpstr>PowerPoint Presentation</vt:lpstr>
      <vt:lpstr>Outstanding Senior</vt:lpstr>
      <vt:lpstr>Service Unit Recognition Event</vt:lpstr>
      <vt:lpstr>Medal of Honor</vt:lpstr>
      <vt:lpstr>PowerPoint Presentation</vt:lpstr>
      <vt:lpstr>Medal of Honor</vt:lpstr>
      <vt:lpstr>Thanks  Badge </vt:lpstr>
      <vt:lpstr>PowerPoint Presentation</vt:lpstr>
      <vt:lpstr>Service Unit Recognition Event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Gray, Wil</dc:creator>
  <cp:lastModifiedBy>Megan Murphy</cp:lastModifiedBy>
  <cp:revision>864</cp:revision>
  <cp:lastPrinted>2021-05-06T14:44:51Z</cp:lastPrinted>
  <dcterms:created xsi:type="dcterms:W3CDTF">2021-02-01T16:09:57Z</dcterms:created>
  <dcterms:modified xsi:type="dcterms:W3CDTF">2024-03-26T19:48:59Z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0x0101000D8C899DD06A2F44B4CF8458FF2A878B</vt:lpwstr>
  </property>
  <property fmtid="{D5CDD505-2E9C-101B-9397-08002B2CF9AE}" pid="3" name="Lang">
    <vt:lpwstr>3;#English|306990a2-1c68-4be3-8e3e-fdd9af238ad9</vt:lpwstr>
  </property>
  <property fmtid="{D5CDD505-2E9C-101B-9397-08002B2CF9AE}" pid="4" name="Topic">
    <vt:lpwstr>2;#Marketing|585a1e8d-0482-4e50-81dd-607e4081a084</vt:lpwstr>
  </property>
  <property fmtid="{D5CDD505-2E9C-101B-9397-08002B2CF9AE}" pid="5" name="Program Levels">
    <vt:lpwstr/>
  </property>
  <property fmtid="{D5CDD505-2E9C-101B-9397-08002B2CF9AE}" pid="6" name="Year">
    <vt:lpwstr>160;#2020|34988d27-d44c-4e36-a388-01c80be96d50</vt:lpwstr>
  </property>
  <property fmtid="{D5CDD505-2E9C-101B-9397-08002B2CF9AE}" pid="7" name="News_x0020_Timeliness">
    <vt:lpwstr/>
  </property>
  <property fmtid="{D5CDD505-2E9C-101B-9397-08002B2CF9AE}" pid="8" name="Council">
    <vt:lpwstr/>
  </property>
  <property fmtid="{D5CDD505-2E9C-101B-9397-08002B2CF9AE}" pid="9" name="Audience">
    <vt:lpwstr/>
  </property>
  <property fmtid="{D5CDD505-2E9C-101B-9397-08002B2CF9AE}" pid="10" name="Fiscal Year">
    <vt:lpwstr/>
  </property>
  <property fmtid="{D5CDD505-2E9C-101B-9397-08002B2CF9AE}" pid="11" name="l8195ee9cc5448fd804c18b615eb5250">
    <vt:lpwstr/>
  </property>
  <property fmtid="{D5CDD505-2E9C-101B-9397-08002B2CF9AE}" pid="12" name="News Timeliness">
    <vt:lpwstr/>
  </property>
  <property fmtid="{D5CDD505-2E9C-101B-9397-08002B2CF9AE}" pid="13" name="MediaServiceImageTags">
    <vt:lpwstr/>
  </property>
</Properties>
</file>